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8" r:id="rId2"/>
    <p:sldId id="257" r:id="rId3"/>
    <p:sldId id="262" r:id="rId4"/>
    <p:sldId id="475" r:id="rId5"/>
    <p:sldId id="511" r:id="rId6"/>
    <p:sldId id="501" r:id="rId7"/>
    <p:sldId id="549" r:id="rId8"/>
    <p:sldId id="520" r:id="rId9"/>
    <p:sldId id="390" r:id="rId10"/>
    <p:sldId id="550" r:id="rId11"/>
    <p:sldId id="270" r:id="rId12"/>
    <p:sldId id="337" r:id="rId13"/>
    <p:sldId id="552" r:id="rId14"/>
    <p:sldId id="361" r:id="rId15"/>
    <p:sldId id="362" r:id="rId16"/>
    <p:sldId id="363" r:id="rId17"/>
    <p:sldId id="364" r:id="rId18"/>
    <p:sldId id="370" r:id="rId19"/>
    <p:sldId id="371" r:id="rId20"/>
    <p:sldId id="267" r:id="rId21"/>
    <p:sldId id="358" r:id="rId22"/>
    <p:sldId id="359" r:id="rId23"/>
    <p:sldId id="341" r:id="rId24"/>
    <p:sldId id="342" r:id="rId25"/>
    <p:sldId id="381" r:id="rId26"/>
    <p:sldId id="382" r:id="rId27"/>
    <p:sldId id="299" r:id="rId28"/>
    <p:sldId id="374" r:id="rId29"/>
    <p:sldId id="512" r:id="rId30"/>
    <p:sldId id="514" r:id="rId31"/>
    <p:sldId id="375" r:id="rId32"/>
    <p:sldId id="376" r:id="rId33"/>
    <p:sldId id="303" r:id="rId34"/>
    <p:sldId id="388" r:id="rId35"/>
    <p:sldId id="50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9FFC"/>
    <a:srgbClr val="54BDFE"/>
    <a:srgbClr val="1EA6FD"/>
    <a:srgbClr val="2A92FB"/>
    <a:srgbClr val="6B2B6D"/>
    <a:srgbClr val="E27DA2"/>
    <a:srgbClr val="8F94D7"/>
    <a:srgbClr val="F2BA60"/>
    <a:srgbClr val="51C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7" autoAdjust="0"/>
    <p:restoredTop sz="93033" autoAdjust="0"/>
  </p:normalViewPr>
  <p:slideViewPr>
    <p:cSldViewPr snapToGrid="0" showGuides="1">
      <p:cViewPr varScale="1">
        <p:scale>
          <a:sx n="84" d="100"/>
          <a:sy n="84" d="100"/>
        </p:scale>
        <p:origin x="1062" y="60"/>
      </p:cViewPr>
      <p:guideLst>
        <p:guide orient="horz" pos="2304"/>
        <p:guide pos="3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01A8C-AF4C-47A2-914F-2E16518621B9}"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en-US"/>
        </a:p>
      </dgm:t>
    </dgm:pt>
    <dgm:pt modelId="{239D022D-3AC0-487E-B879-9D9DA3B7DF5C}">
      <dgm:prSet phldrT="[Text]"/>
      <dgm:spPr/>
      <dgm:t>
        <a:bodyPr/>
        <a:lstStyle/>
        <a:p>
          <a:r>
            <a:rPr lang="en-US" dirty="0"/>
            <a:t>VNU</a:t>
          </a:r>
        </a:p>
      </dgm:t>
    </dgm:pt>
    <dgm:pt modelId="{42CB87D5-5999-44C7-95AC-024ABCFFFB9A}" type="parTrans" cxnId="{EB32D67C-A9FD-4BBA-B809-9E3BB69D0A12}">
      <dgm:prSet/>
      <dgm:spPr/>
      <dgm:t>
        <a:bodyPr/>
        <a:lstStyle/>
        <a:p>
          <a:endParaRPr lang="en-US"/>
        </a:p>
      </dgm:t>
    </dgm:pt>
    <dgm:pt modelId="{1BFDA88C-9F2A-49EC-AB7A-CDD1FBB03BA7}" type="sibTrans" cxnId="{EB32D67C-A9FD-4BBA-B809-9E3BB69D0A12}">
      <dgm:prSet/>
      <dgm:spPr/>
      <dgm:t>
        <a:bodyPr/>
        <a:lstStyle/>
        <a:p>
          <a:endParaRPr lang="en-US"/>
        </a:p>
      </dgm:t>
    </dgm:pt>
    <dgm:pt modelId="{251FD32F-0A2F-444B-910B-B155BCA1B091}">
      <dgm:prSet phldrT="[Text]"/>
      <dgm:spPr/>
      <dgm:t>
        <a:bodyPr/>
        <a:lstStyle/>
        <a:p>
          <a:r>
            <a:rPr lang="en-US" dirty="0"/>
            <a:t>USSH</a:t>
          </a:r>
        </a:p>
      </dgm:t>
    </dgm:pt>
    <dgm:pt modelId="{1146EE8A-289C-42C1-A55F-5DBCD28FB3FD}" type="parTrans" cxnId="{6A362DEE-37B9-4EB2-848A-3261326501A9}">
      <dgm:prSet/>
      <dgm:spPr/>
      <dgm:t>
        <a:bodyPr/>
        <a:lstStyle/>
        <a:p>
          <a:endParaRPr lang="en-US"/>
        </a:p>
      </dgm:t>
    </dgm:pt>
    <dgm:pt modelId="{2466DEAD-4C82-417D-93CF-0BEF4776C37B}" type="sibTrans" cxnId="{6A362DEE-37B9-4EB2-848A-3261326501A9}">
      <dgm:prSet/>
      <dgm:spPr/>
      <dgm:t>
        <a:bodyPr/>
        <a:lstStyle/>
        <a:p>
          <a:endParaRPr lang="en-US"/>
        </a:p>
      </dgm:t>
    </dgm:pt>
    <dgm:pt modelId="{DA8D09AC-2168-4D34-A098-CA30D6A7104F}">
      <dgm:prSet phldrT="[Text]"/>
      <dgm:spPr/>
      <dgm:t>
        <a:bodyPr/>
        <a:lstStyle/>
        <a:p>
          <a:r>
            <a:rPr lang="en-US" dirty="0"/>
            <a:t>ĐHNN</a:t>
          </a:r>
        </a:p>
      </dgm:t>
    </dgm:pt>
    <dgm:pt modelId="{2660769F-2228-4242-BAEC-F7D2BBE506D1}" type="parTrans" cxnId="{6D6EA050-49D6-47F3-9330-B306F005DE21}">
      <dgm:prSet/>
      <dgm:spPr/>
      <dgm:t>
        <a:bodyPr/>
        <a:lstStyle/>
        <a:p>
          <a:endParaRPr lang="en-US"/>
        </a:p>
      </dgm:t>
    </dgm:pt>
    <dgm:pt modelId="{F3B9B25A-D6D2-450A-B6C0-C27CC4906A4E}" type="sibTrans" cxnId="{6D6EA050-49D6-47F3-9330-B306F005DE21}">
      <dgm:prSet/>
      <dgm:spPr/>
      <dgm:t>
        <a:bodyPr/>
        <a:lstStyle/>
        <a:p>
          <a:endParaRPr lang="en-US"/>
        </a:p>
      </dgm:t>
    </dgm:pt>
    <dgm:pt modelId="{D88526BC-078C-4F5B-B2B1-37BA9FECA695}">
      <dgm:prSet phldrT="[Text]"/>
      <dgm:spPr/>
      <dgm:t>
        <a:bodyPr/>
        <a:lstStyle/>
        <a:p>
          <a:r>
            <a:rPr lang="en-US" dirty="0"/>
            <a:t>ĐHGD</a:t>
          </a:r>
        </a:p>
      </dgm:t>
    </dgm:pt>
    <dgm:pt modelId="{F9B2866F-349A-4F57-9729-390193E4572C}" type="parTrans" cxnId="{2A349CDA-1F8D-43C4-A0BA-1BC3D2961660}">
      <dgm:prSet/>
      <dgm:spPr/>
      <dgm:t>
        <a:bodyPr/>
        <a:lstStyle/>
        <a:p>
          <a:endParaRPr lang="en-US"/>
        </a:p>
      </dgm:t>
    </dgm:pt>
    <dgm:pt modelId="{958AB6C7-3CE4-46F9-8126-420115E70EDE}" type="sibTrans" cxnId="{2A349CDA-1F8D-43C4-A0BA-1BC3D2961660}">
      <dgm:prSet/>
      <dgm:spPr/>
      <dgm:t>
        <a:bodyPr/>
        <a:lstStyle/>
        <a:p>
          <a:endParaRPr lang="en-US"/>
        </a:p>
      </dgm:t>
    </dgm:pt>
    <dgm:pt modelId="{DA46FF29-6624-4B3B-91CF-14EC3C1F8CCD}">
      <dgm:prSet phldrT="[Text]"/>
      <dgm:spPr/>
      <dgm:t>
        <a:bodyPr/>
        <a:lstStyle/>
        <a:p>
          <a:r>
            <a:rPr lang="en-US" dirty="0"/>
            <a:t>LAW</a:t>
          </a:r>
        </a:p>
      </dgm:t>
    </dgm:pt>
    <dgm:pt modelId="{B0A50081-0A30-49A4-ABBF-185136BC64EC}" type="parTrans" cxnId="{672201DC-2166-446B-BB96-6D70AFA2F3D4}">
      <dgm:prSet/>
      <dgm:spPr/>
      <dgm:t>
        <a:bodyPr/>
        <a:lstStyle/>
        <a:p>
          <a:endParaRPr lang="en-US"/>
        </a:p>
      </dgm:t>
    </dgm:pt>
    <dgm:pt modelId="{CA26AAA6-FAD5-4613-A39D-2F6F7739676C}" type="sibTrans" cxnId="{672201DC-2166-446B-BB96-6D70AFA2F3D4}">
      <dgm:prSet/>
      <dgm:spPr/>
      <dgm:t>
        <a:bodyPr/>
        <a:lstStyle/>
        <a:p>
          <a:endParaRPr lang="en-US"/>
        </a:p>
      </dgm:t>
    </dgm:pt>
    <dgm:pt modelId="{592C7F81-C06B-451B-BAA4-2FFC0CF28060}" type="pres">
      <dgm:prSet presAssocID="{94D01A8C-AF4C-47A2-914F-2E16518621B9}" presName="Name0" presStyleCnt="0">
        <dgm:presLayoutVars>
          <dgm:chMax val="1"/>
          <dgm:dir/>
          <dgm:animLvl val="ctr"/>
          <dgm:resizeHandles val="exact"/>
        </dgm:presLayoutVars>
      </dgm:prSet>
      <dgm:spPr/>
    </dgm:pt>
    <dgm:pt modelId="{D4095E05-9D95-44F1-A16E-43FD0EC0B462}" type="pres">
      <dgm:prSet presAssocID="{239D022D-3AC0-487E-B879-9D9DA3B7DF5C}" presName="centerShape" presStyleLbl="node0" presStyleIdx="0" presStyleCnt="1"/>
      <dgm:spPr/>
    </dgm:pt>
    <dgm:pt modelId="{B943448E-B12F-47BE-ABE0-FACD4CD27DF8}" type="pres">
      <dgm:prSet presAssocID="{251FD32F-0A2F-444B-910B-B155BCA1B091}" presName="node" presStyleLbl="node1" presStyleIdx="0" presStyleCnt="4">
        <dgm:presLayoutVars>
          <dgm:bulletEnabled val="1"/>
        </dgm:presLayoutVars>
      </dgm:prSet>
      <dgm:spPr/>
    </dgm:pt>
    <dgm:pt modelId="{9038CEFB-32D5-46B5-9963-B23E0E4E047D}" type="pres">
      <dgm:prSet presAssocID="{251FD32F-0A2F-444B-910B-B155BCA1B091}" presName="dummy" presStyleCnt="0"/>
      <dgm:spPr/>
    </dgm:pt>
    <dgm:pt modelId="{E97CB451-ADB8-43E5-BA11-ED8AAA5E9936}" type="pres">
      <dgm:prSet presAssocID="{2466DEAD-4C82-417D-93CF-0BEF4776C37B}" presName="sibTrans" presStyleLbl="sibTrans2D1" presStyleIdx="0" presStyleCnt="4"/>
      <dgm:spPr/>
    </dgm:pt>
    <dgm:pt modelId="{FBC4740E-6607-4722-89D6-7624B324B3D9}" type="pres">
      <dgm:prSet presAssocID="{DA8D09AC-2168-4D34-A098-CA30D6A7104F}" presName="node" presStyleLbl="node1" presStyleIdx="1" presStyleCnt="4">
        <dgm:presLayoutVars>
          <dgm:bulletEnabled val="1"/>
        </dgm:presLayoutVars>
      </dgm:prSet>
      <dgm:spPr/>
    </dgm:pt>
    <dgm:pt modelId="{F02D5EDD-88EB-4D98-9A5E-ACF5AD2FC849}" type="pres">
      <dgm:prSet presAssocID="{DA8D09AC-2168-4D34-A098-CA30D6A7104F}" presName="dummy" presStyleCnt="0"/>
      <dgm:spPr/>
    </dgm:pt>
    <dgm:pt modelId="{C606C0FF-78F9-4C6C-BC4F-0A1C52FADFE2}" type="pres">
      <dgm:prSet presAssocID="{F3B9B25A-D6D2-450A-B6C0-C27CC4906A4E}" presName="sibTrans" presStyleLbl="sibTrans2D1" presStyleIdx="1" presStyleCnt="4"/>
      <dgm:spPr/>
    </dgm:pt>
    <dgm:pt modelId="{1145053C-DCD6-47F3-A479-7A87B66CE3DE}" type="pres">
      <dgm:prSet presAssocID="{D88526BC-078C-4F5B-B2B1-37BA9FECA695}" presName="node" presStyleLbl="node1" presStyleIdx="2" presStyleCnt="4">
        <dgm:presLayoutVars>
          <dgm:bulletEnabled val="1"/>
        </dgm:presLayoutVars>
      </dgm:prSet>
      <dgm:spPr/>
    </dgm:pt>
    <dgm:pt modelId="{000B32E1-1456-40B7-84EF-E242397F2CBB}" type="pres">
      <dgm:prSet presAssocID="{D88526BC-078C-4F5B-B2B1-37BA9FECA695}" presName="dummy" presStyleCnt="0"/>
      <dgm:spPr/>
    </dgm:pt>
    <dgm:pt modelId="{A5833734-1CF3-44A8-A83F-80459AF675B9}" type="pres">
      <dgm:prSet presAssocID="{958AB6C7-3CE4-46F9-8126-420115E70EDE}" presName="sibTrans" presStyleLbl="sibTrans2D1" presStyleIdx="2" presStyleCnt="4"/>
      <dgm:spPr/>
    </dgm:pt>
    <dgm:pt modelId="{8F5CA552-0316-4BD3-A38F-5D9F3D1BE651}" type="pres">
      <dgm:prSet presAssocID="{DA46FF29-6624-4B3B-91CF-14EC3C1F8CCD}" presName="node" presStyleLbl="node1" presStyleIdx="3" presStyleCnt="4">
        <dgm:presLayoutVars>
          <dgm:bulletEnabled val="1"/>
        </dgm:presLayoutVars>
      </dgm:prSet>
      <dgm:spPr/>
    </dgm:pt>
    <dgm:pt modelId="{AB755DC0-3883-4A3C-82BA-BFB4281A4F11}" type="pres">
      <dgm:prSet presAssocID="{DA46FF29-6624-4B3B-91CF-14EC3C1F8CCD}" presName="dummy" presStyleCnt="0"/>
      <dgm:spPr/>
    </dgm:pt>
    <dgm:pt modelId="{880A98FB-4DE1-4E0B-9DD4-3D7402C9C633}" type="pres">
      <dgm:prSet presAssocID="{CA26AAA6-FAD5-4613-A39D-2F6F7739676C}" presName="sibTrans" presStyleLbl="sibTrans2D1" presStyleIdx="3" presStyleCnt="4"/>
      <dgm:spPr/>
    </dgm:pt>
  </dgm:ptLst>
  <dgm:cxnLst>
    <dgm:cxn modelId="{C61B6504-46B0-4A8A-BC93-A0B77DABDCBE}" type="presOf" srcId="{DA8D09AC-2168-4D34-A098-CA30D6A7104F}" destId="{FBC4740E-6607-4722-89D6-7624B324B3D9}" srcOrd="0" destOrd="0" presId="urn:microsoft.com/office/officeart/2005/8/layout/radial6"/>
    <dgm:cxn modelId="{3BB18217-AC85-43F2-9E1C-997C9D36BD3F}" type="presOf" srcId="{94D01A8C-AF4C-47A2-914F-2E16518621B9}" destId="{592C7F81-C06B-451B-BAA4-2FFC0CF28060}" srcOrd="0" destOrd="0" presId="urn:microsoft.com/office/officeart/2005/8/layout/radial6"/>
    <dgm:cxn modelId="{0FCBDF1F-8036-4C53-83C1-7B2FB6978622}" type="presOf" srcId="{DA46FF29-6624-4B3B-91CF-14EC3C1F8CCD}" destId="{8F5CA552-0316-4BD3-A38F-5D9F3D1BE651}" srcOrd="0" destOrd="0" presId="urn:microsoft.com/office/officeart/2005/8/layout/radial6"/>
    <dgm:cxn modelId="{CDF3B729-F1F8-4FBC-82D4-C7A60D890C0D}" type="presOf" srcId="{239D022D-3AC0-487E-B879-9D9DA3B7DF5C}" destId="{D4095E05-9D95-44F1-A16E-43FD0EC0B462}" srcOrd="0" destOrd="0" presId="urn:microsoft.com/office/officeart/2005/8/layout/radial6"/>
    <dgm:cxn modelId="{549BEF63-AB07-44C5-8DC8-9E8B6BE80A85}" type="presOf" srcId="{CA26AAA6-FAD5-4613-A39D-2F6F7739676C}" destId="{880A98FB-4DE1-4E0B-9DD4-3D7402C9C633}" srcOrd="0" destOrd="0" presId="urn:microsoft.com/office/officeart/2005/8/layout/radial6"/>
    <dgm:cxn modelId="{6D6EA050-49D6-47F3-9330-B306F005DE21}" srcId="{239D022D-3AC0-487E-B879-9D9DA3B7DF5C}" destId="{DA8D09AC-2168-4D34-A098-CA30D6A7104F}" srcOrd="1" destOrd="0" parTransId="{2660769F-2228-4242-BAEC-F7D2BBE506D1}" sibTransId="{F3B9B25A-D6D2-450A-B6C0-C27CC4906A4E}"/>
    <dgm:cxn modelId="{82C4B779-E1B3-4AEA-82C4-90BC509C7BDC}" type="presOf" srcId="{D88526BC-078C-4F5B-B2B1-37BA9FECA695}" destId="{1145053C-DCD6-47F3-A479-7A87B66CE3DE}" srcOrd="0" destOrd="0" presId="urn:microsoft.com/office/officeart/2005/8/layout/radial6"/>
    <dgm:cxn modelId="{EB32D67C-A9FD-4BBA-B809-9E3BB69D0A12}" srcId="{94D01A8C-AF4C-47A2-914F-2E16518621B9}" destId="{239D022D-3AC0-487E-B879-9D9DA3B7DF5C}" srcOrd="0" destOrd="0" parTransId="{42CB87D5-5999-44C7-95AC-024ABCFFFB9A}" sibTransId="{1BFDA88C-9F2A-49EC-AB7A-CDD1FBB03BA7}"/>
    <dgm:cxn modelId="{E9AB7C85-25A4-43AE-AD63-A8BC094D9B8D}" type="presOf" srcId="{251FD32F-0A2F-444B-910B-B155BCA1B091}" destId="{B943448E-B12F-47BE-ABE0-FACD4CD27DF8}" srcOrd="0" destOrd="0" presId="urn:microsoft.com/office/officeart/2005/8/layout/radial6"/>
    <dgm:cxn modelId="{CB4A4889-74D8-4289-B64A-58927C6C39FB}" type="presOf" srcId="{2466DEAD-4C82-417D-93CF-0BEF4776C37B}" destId="{E97CB451-ADB8-43E5-BA11-ED8AAA5E9936}" srcOrd="0" destOrd="0" presId="urn:microsoft.com/office/officeart/2005/8/layout/radial6"/>
    <dgm:cxn modelId="{DC06ADC1-A777-4EBA-9528-ADC9A8210025}" type="presOf" srcId="{F3B9B25A-D6D2-450A-B6C0-C27CC4906A4E}" destId="{C606C0FF-78F9-4C6C-BC4F-0A1C52FADFE2}" srcOrd="0" destOrd="0" presId="urn:microsoft.com/office/officeart/2005/8/layout/radial6"/>
    <dgm:cxn modelId="{2A349CDA-1F8D-43C4-A0BA-1BC3D2961660}" srcId="{239D022D-3AC0-487E-B879-9D9DA3B7DF5C}" destId="{D88526BC-078C-4F5B-B2B1-37BA9FECA695}" srcOrd="2" destOrd="0" parTransId="{F9B2866F-349A-4F57-9729-390193E4572C}" sibTransId="{958AB6C7-3CE4-46F9-8126-420115E70EDE}"/>
    <dgm:cxn modelId="{672201DC-2166-446B-BB96-6D70AFA2F3D4}" srcId="{239D022D-3AC0-487E-B879-9D9DA3B7DF5C}" destId="{DA46FF29-6624-4B3B-91CF-14EC3C1F8CCD}" srcOrd="3" destOrd="0" parTransId="{B0A50081-0A30-49A4-ABBF-185136BC64EC}" sibTransId="{CA26AAA6-FAD5-4613-A39D-2F6F7739676C}"/>
    <dgm:cxn modelId="{173150DE-6DBD-4E0D-9F75-3E02EE232C51}" type="presOf" srcId="{958AB6C7-3CE4-46F9-8126-420115E70EDE}" destId="{A5833734-1CF3-44A8-A83F-80459AF675B9}" srcOrd="0" destOrd="0" presId="urn:microsoft.com/office/officeart/2005/8/layout/radial6"/>
    <dgm:cxn modelId="{6A362DEE-37B9-4EB2-848A-3261326501A9}" srcId="{239D022D-3AC0-487E-B879-9D9DA3B7DF5C}" destId="{251FD32F-0A2F-444B-910B-B155BCA1B091}" srcOrd="0" destOrd="0" parTransId="{1146EE8A-289C-42C1-A55F-5DBCD28FB3FD}" sibTransId="{2466DEAD-4C82-417D-93CF-0BEF4776C37B}"/>
    <dgm:cxn modelId="{787D96AC-E6D3-4693-B930-C46A3EBEB962}" type="presParOf" srcId="{592C7F81-C06B-451B-BAA4-2FFC0CF28060}" destId="{D4095E05-9D95-44F1-A16E-43FD0EC0B462}" srcOrd="0" destOrd="0" presId="urn:microsoft.com/office/officeart/2005/8/layout/radial6"/>
    <dgm:cxn modelId="{DE312ACD-6212-474D-B0FC-0920F54CA512}" type="presParOf" srcId="{592C7F81-C06B-451B-BAA4-2FFC0CF28060}" destId="{B943448E-B12F-47BE-ABE0-FACD4CD27DF8}" srcOrd="1" destOrd="0" presId="urn:microsoft.com/office/officeart/2005/8/layout/radial6"/>
    <dgm:cxn modelId="{EAD54408-EAE1-4035-B422-B93AD6F35049}" type="presParOf" srcId="{592C7F81-C06B-451B-BAA4-2FFC0CF28060}" destId="{9038CEFB-32D5-46B5-9963-B23E0E4E047D}" srcOrd="2" destOrd="0" presId="urn:microsoft.com/office/officeart/2005/8/layout/radial6"/>
    <dgm:cxn modelId="{72538DF8-4640-4C1B-A556-57956302F057}" type="presParOf" srcId="{592C7F81-C06B-451B-BAA4-2FFC0CF28060}" destId="{E97CB451-ADB8-43E5-BA11-ED8AAA5E9936}" srcOrd="3" destOrd="0" presId="urn:microsoft.com/office/officeart/2005/8/layout/radial6"/>
    <dgm:cxn modelId="{951B6668-C85D-4B10-8528-B1DE7B0A35BC}" type="presParOf" srcId="{592C7F81-C06B-451B-BAA4-2FFC0CF28060}" destId="{FBC4740E-6607-4722-89D6-7624B324B3D9}" srcOrd="4" destOrd="0" presId="urn:microsoft.com/office/officeart/2005/8/layout/radial6"/>
    <dgm:cxn modelId="{1962EB94-091A-42AA-9D3F-5FF9089DA2BC}" type="presParOf" srcId="{592C7F81-C06B-451B-BAA4-2FFC0CF28060}" destId="{F02D5EDD-88EB-4D98-9A5E-ACF5AD2FC849}" srcOrd="5" destOrd="0" presId="urn:microsoft.com/office/officeart/2005/8/layout/radial6"/>
    <dgm:cxn modelId="{F966DC1A-C095-465D-8DE0-5949DBA8BBF5}" type="presParOf" srcId="{592C7F81-C06B-451B-BAA4-2FFC0CF28060}" destId="{C606C0FF-78F9-4C6C-BC4F-0A1C52FADFE2}" srcOrd="6" destOrd="0" presId="urn:microsoft.com/office/officeart/2005/8/layout/radial6"/>
    <dgm:cxn modelId="{805AA157-0739-4CE9-B833-8EBB7B930F72}" type="presParOf" srcId="{592C7F81-C06B-451B-BAA4-2FFC0CF28060}" destId="{1145053C-DCD6-47F3-A479-7A87B66CE3DE}" srcOrd="7" destOrd="0" presId="urn:microsoft.com/office/officeart/2005/8/layout/radial6"/>
    <dgm:cxn modelId="{A8E448A8-B159-4A37-A054-1E5DD2AAFAA3}" type="presParOf" srcId="{592C7F81-C06B-451B-BAA4-2FFC0CF28060}" destId="{000B32E1-1456-40B7-84EF-E242397F2CBB}" srcOrd="8" destOrd="0" presId="urn:microsoft.com/office/officeart/2005/8/layout/radial6"/>
    <dgm:cxn modelId="{48F3E525-8F1D-4913-808F-C4AEEFB49031}" type="presParOf" srcId="{592C7F81-C06B-451B-BAA4-2FFC0CF28060}" destId="{A5833734-1CF3-44A8-A83F-80459AF675B9}" srcOrd="9" destOrd="0" presId="urn:microsoft.com/office/officeart/2005/8/layout/radial6"/>
    <dgm:cxn modelId="{3CB4AAB2-D4A1-417E-894D-905162EDFD61}" type="presParOf" srcId="{592C7F81-C06B-451B-BAA4-2FFC0CF28060}" destId="{8F5CA552-0316-4BD3-A38F-5D9F3D1BE651}" srcOrd="10" destOrd="0" presId="urn:microsoft.com/office/officeart/2005/8/layout/radial6"/>
    <dgm:cxn modelId="{897DCC7F-A8E9-4752-A853-934B8A347B7F}" type="presParOf" srcId="{592C7F81-C06B-451B-BAA4-2FFC0CF28060}" destId="{AB755DC0-3883-4A3C-82BA-BFB4281A4F11}" srcOrd="11" destOrd="0" presId="urn:microsoft.com/office/officeart/2005/8/layout/radial6"/>
    <dgm:cxn modelId="{3C2CE8DF-56FD-48CC-8CED-B94F83623FA7}" type="presParOf" srcId="{592C7F81-C06B-451B-BAA4-2FFC0CF28060}" destId="{880A98FB-4DE1-4E0B-9DD4-3D7402C9C63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7EA7F2-0FEC-422A-AC4C-C963745FA298}"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5211486B-DC06-46BE-B3E0-FA8958328079}">
      <dgm:prSet phldrT="[Text]"/>
      <dgm:spPr/>
      <dgm:t>
        <a:bodyPr/>
        <a:lstStyle/>
        <a:p>
          <a:r>
            <a:rPr lang="en-US" dirty="0"/>
            <a:t>USSH</a:t>
          </a:r>
        </a:p>
      </dgm:t>
    </dgm:pt>
    <dgm:pt modelId="{A51BD0F3-C294-4341-A8D3-AC9E5F2C836D}" type="parTrans" cxnId="{A038F75B-C812-4182-975A-3C9CABC95645}">
      <dgm:prSet/>
      <dgm:spPr/>
      <dgm:t>
        <a:bodyPr/>
        <a:lstStyle/>
        <a:p>
          <a:endParaRPr lang="en-US"/>
        </a:p>
      </dgm:t>
    </dgm:pt>
    <dgm:pt modelId="{0DFD5D45-BABE-4FCD-85EB-A4946630FF88}" type="sibTrans" cxnId="{A038F75B-C812-4182-975A-3C9CABC95645}">
      <dgm:prSet/>
      <dgm:spPr/>
      <dgm:t>
        <a:bodyPr/>
        <a:lstStyle/>
        <a:p>
          <a:endParaRPr lang="en-US"/>
        </a:p>
      </dgm:t>
    </dgm:pt>
    <dgm:pt modelId="{B8B2D788-6CB2-45F4-923F-82B0A89E71EC}">
      <dgm:prSet phldrT="[Text]"/>
      <dgm:spPr/>
      <dgm:t>
        <a:bodyPr/>
        <a:lstStyle/>
        <a:p>
          <a:r>
            <a:rPr lang="en-US" dirty="0"/>
            <a:t>BC</a:t>
          </a:r>
        </a:p>
      </dgm:t>
    </dgm:pt>
    <dgm:pt modelId="{54E96216-377F-48CF-87F2-11AC42CAD98D}" type="parTrans" cxnId="{32016D3C-470F-4352-9986-17796A760207}">
      <dgm:prSet/>
      <dgm:spPr/>
      <dgm:t>
        <a:bodyPr/>
        <a:lstStyle/>
        <a:p>
          <a:endParaRPr lang="en-US"/>
        </a:p>
      </dgm:t>
    </dgm:pt>
    <dgm:pt modelId="{B954A160-1E43-4E29-BBF2-A31C18BF0AA9}" type="sibTrans" cxnId="{32016D3C-470F-4352-9986-17796A760207}">
      <dgm:prSet/>
      <dgm:spPr/>
      <dgm:t>
        <a:bodyPr/>
        <a:lstStyle/>
        <a:p>
          <a:endParaRPr lang="en-US"/>
        </a:p>
      </dgm:t>
    </dgm:pt>
    <dgm:pt modelId="{93034E32-277B-4B3F-8D86-08A7FD53386C}">
      <dgm:prSet phldrT="[Text]"/>
      <dgm:spPr/>
      <dgm:t>
        <a:bodyPr/>
        <a:lstStyle/>
        <a:p>
          <a:r>
            <a:rPr lang="en-US" dirty="0"/>
            <a:t>QTH</a:t>
          </a:r>
        </a:p>
      </dgm:t>
    </dgm:pt>
    <dgm:pt modelId="{E06E85F4-9882-46F4-9AB2-6D241015C880}" type="parTrans" cxnId="{280F1F7C-BD4F-4EB3-9588-B36FE973ACD5}">
      <dgm:prSet/>
      <dgm:spPr/>
      <dgm:t>
        <a:bodyPr/>
        <a:lstStyle/>
        <a:p>
          <a:endParaRPr lang="en-US"/>
        </a:p>
      </dgm:t>
    </dgm:pt>
    <dgm:pt modelId="{D2996E94-9190-415D-AD2F-1ACA9CB13471}" type="sibTrans" cxnId="{280F1F7C-BD4F-4EB3-9588-B36FE973ACD5}">
      <dgm:prSet/>
      <dgm:spPr/>
      <dgm:t>
        <a:bodyPr/>
        <a:lstStyle/>
        <a:p>
          <a:endParaRPr lang="en-US"/>
        </a:p>
      </dgm:t>
    </dgm:pt>
    <dgm:pt modelId="{5759E15A-72A4-46EF-ABFE-4C1C7B122E9F}">
      <dgm:prSet phldrT="[Text]"/>
      <dgm:spPr/>
      <dgm:t>
        <a:bodyPr/>
        <a:lstStyle/>
        <a:p>
          <a:r>
            <a:rPr lang="en-US" dirty="0"/>
            <a:t>KHQL</a:t>
          </a:r>
        </a:p>
      </dgm:t>
    </dgm:pt>
    <dgm:pt modelId="{CEAF28C0-E0E7-4CDC-9EE4-0FE90936CC3B}" type="parTrans" cxnId="{482758F3-7A64-4462-A484-663F62C0CC65}">
      <dgm:prSet/>
      <dgm:spPr/>
      <dgm:t>
        <a:bodyPr/>
        <a:lstStyle/>
        <a:p>
          <a:endParaRPr lang="en-US"/>
        </a:p>
      </dgm:t>
    </dgm:pt>
    <dgm:pt modelId="{879234FC-9659-4F5F-A190-7BF468832B6D}" type="sibTrans" cxnId="{482758F3-7A64-4462-A484-663F62C0CC65}">
      <dgm:prSet/>
      <dgm:spPr/>
      <dgm:t>
        <a:bodyPr/>
        <a:lstStyle/>
        <a:p>
          <a:endParaRPr lang="en-US"/>
        </a:p>
      </dgm:t>
    </dgm:pt>
    <dgm:pt modelId="{58497379-B549-4226-9845-D2401E736295}">
      <dgm:prSet phldrT="[Text]"/>
      <dgm:spPr/>
      <dgm:t>
        <a:bodyPr/>
        <a:lstStyle/>
        <a:p>
          <a:r>
            <a:rPr lang="en-US"/>
            <a:t>QTDVDL</a:t>
          </a:r>
        </a:p>
        <a:p>
          <a:r>
            <a:rPr lang="en-US"/>
            <a:t>&amp;LH</a:t>
          </a:r>
          <a:endParaRPr lang="en-US" dirty="0"/>
        </a:p>
      </dgm:t>
    </dgm:pt>
    <dgm:pt modelId="{A9D43EED-DCE2-45ED-825D-283B92AA1B4B}" type="parTrans" cxnId="{80CC0871-7B05-41F7-929C-FAB2B317EB2F}">
      <dgm:prSet/>
      <dgm:spPr/>
      <dgm:t>
        <a:bodyPr/>
        <a:lstStyle/>
        <a:p>
          <a:endParaRPr lang="en-US"/>
        </a:p>
      </dgm:t>
    </dgm:pt>
    <dgm:pt modelId="{92FC4C76-9A12-4295-A69E-16C4AD5477B7}" type="sibTrans" cxnId="{80CC0871-7B05-41F7-929C-FAB2B317EB2F}">
      <dgm:prSet/>
      <dgm:spPr/>
      <dgm:t>
        <a:bodyPr/>
        <a:lstStyle/>
        <a:p>
          <a:endParaRPr lang="en-US"/>
        </a:p>
      </dgm:t>
    </dgm:pt>
    <dgm:pt modelId="{283B33B0-A3B5-43FE-9518-374C3C70E573}">
      <dgm:prSet/>
      <dgm:spPr/>
      <dgm:t>
        <a:bodyPr/>
        <a:lstStyle/>
        <a:p>
          <a:r>
            <a:rPr lang="en-US"/>
            <a:t>QTVP</a:t>
          </a:r>
          <a:endParaRPr lang="en-US" dirty="0"/>
        </a:p>
      </dgm:t>
    </dgm:pt>
    <dgm:pt modelId="{24434B3D-9324-441F-AA66-C158555E2206}" type="parTrans" cxnId="{A0243341-68C8-444F-9392-AA4F0D0BD593}">
      <dgm:prSet/>
      <dgm:spPr/>
      <dgm:t>
        <a:bodyPr/>
        <a:lstStyle/>
        <a:p>
          <a:endParaRPr lang="en-US"/>
        </a:p>
      </dgm:t>
    </dgm:pt>
    <dgm:pt modelId="{F4B467A3-005D-4298-9161-0D3CC4B7A0DE}" type="sibTrans" cxnId="{A0243341-68C8-444F-9392-AA4F0D0BD593}">
      <dgm:prSet/>
      <dgm:spPr/>
      <dgm:t>
        <a:bodyPr/>
        <a:lstStyle/>
        <a:p>
          <a:endParaRPr lang="en-US"/>
        </a:p>
      </dgm:t>
    </dgm:pt>
    <dgm:pt modelId="{D7164A34-2E28-42B7-A193-D238E3A10314}">
      <dgm:prSet/>
      <dgm:spPr/>
      <dgm:t>
        <a:bodyPr/>
        <a:lstStyle/>
        <a:p>
          <a:r>
            <a:rPr lang="en-US" dirty="0"/>
            <a:t>TLH</a:t>
          </a:r>
        </a:p>
      </dgm:t>
    </dgm:pt>
    <dgm:pt modelId="{8F6F5F0A-6E10-4EDA-B912-ECB9264708FA}" type="parTrans" cxnId="{F4488A7F-89C8-4BFE-93BF-E0BE08F67EA5}">
      <dgm:prSet/>
      <dgm:spPr/>
      <dgm:t>
        <a:bodyPr/>
        <a:lstStyle/>
        <a:p>
          <a:endParaRPr lang="en-US"/>
        </a:p>
      </dgm:t>
    </dgm:pt>
    <dgm:pt modelId="{1C647455-D3AD-4283-8E3F-3613879FAA36}" type="sibTrans" cxnId="{F4488A7F-89C8-4BFE-93BF-E0BE08F67EA5}">
      <dgm:prSet/>
      <dgm:spPr/>
      <dgm:t>
        <a:bodyPr/>
        <a:lstStyle/>
        <a:p>
          <a:endParaRPr lang="en-US"/>
        </a:p>
      </dgm:t>
    </dgm:pt>
    <dgm:pt modelId="{FC010D44-C859-4AA7-80BB-67A9C52B9A8F}" type="pres">
      <dgm:prSet presAssocID="{E47EA7F2-0FEC-422A-AC4C-C963745FA298}" presName="Name0" presStyleCnt="0">
        <dgm:presLayoutVars>
          <dgm:chMax val="1"/>
          <dgm:dir/>
          <dgm:animLvl val="ctr"/>
          <dgm:resizeHandles val="exact"/>
        </dgm:presLayoutVars>
      </dgm:prSet>
      <dgm:spPr/>
    </dgm:pt>
    <dgm:pt modelId="{F519F279-3852-4BD3-8AA9-701CF0991296}" type="pres">
      <dgm:prSet presAssocID="{5211486B-DC06-46BE-B3E0-FA8958328079}" presName="centerShape" presStyleLbl="node0" presStyleIdx="0" presStyleCnt="1"/>
      <dgm:spPr/>
    </dgm:pt>
    <dgm:pt modelId="{92736C8A-B641-4405-82D3-A9B7324DE5A9}" type="pres">
      <dgm:prSet presAssocID="{B8B2D788-6CB2-45F4-923F-82B0A89E71EC}" presName="node" presStyleLbl="node1" presStyleIdx="0" presStyleCnt="6">
        <dgm:presLayoutVars>
          <dgm:bulletEnabled val="1"/>
        </dgm:presLayoutVars>
      </dgm:prSet>
      <dgm:spPr/>
    </dgm:pt>
    <dgm:pt modelId="{3137053E-C669-42BE-8D7E-DADAD00070FF}" type="pres">
      <dgm:prSet presAssocID="{B8B2D788-6CB2-45F4-923F-82B0A89E71EC}" presName="dummy" presStyleCnt="0"/>
      <dgm:spPr/>
    </dgm:pt>
    <dgm:pt modelId="{FF33CF05-3493-4305-9839-4B3650265AE0}" type="pres">
      <dgm:prSet presAssocID="{B954A160-1E43-4E29-BBF2-A31C18BF0AA9}" presName="sibTrans" presStyleLbl="sibTrans2D1" presStyleIdx="0" presStyleCnt="6"/>
      <dgm:spPr/>
    </dgm:pt>
    <dgm:pt modelId="{52366929-660A-40A4-A946-12BC3197F4F6}" type="pres">
      <dgm:prSet presAssocID="{93034E32-277B-4B3F-8D86-08A7FD53386C}" presName="node" presStyleLbl="node1" presStyleIdx="1" presStyleCnt="6">
        <dgm:presLayoutVars>
          <dgm:bulletEnabled val="1"/>
        </dgm:presLayoutVars>
      </dgm:prSet>
      <dgm:spPr/>
    </dgm:pt>
    <dgm:pt modelId="{2BF39BEA-6677-4FF8-B4A7-301E68C22DCD}" type="pres">
      <dgm:prSet presAssocID="{93034E32-277B-4B3F-8D86-08A7FD53386C}" presName="dummy" presStyleCnt="0"/>
      <dgm:spPr/>
    </dgm:pt>
    <dgm:pt modelId="{0454A426-69BA-4F36-B43F-F16FB1006D7A}" type="pres">
      <dgm:prSet presAssocID="{D2996E94-9190-415D-AD2F-1ACA9CB13471}" presName="sibTrans" presStyleLbl="sibTrans2D1" presStyleIdx="1" presStyleCnt="6"/>
      <dgm:spPr/>
    </dgm:pt>
    <dgm:pt modelId="{06A727FB-16EE-4021-8E5D-AB7CA6A423A3}" type="pres">
      <dgm:prSet presAssocID="{5759E15A-72A4-46EF-ABFE-4C1C7B122E9F}" presName="node" presStyleLbl="node1" presStyleIdx="2" presStyleCnt="6">
        <dgm:presLayoutVars>
          <dgm:bulletEnabled val="1"/>
        </dgm:presLayoutVars>
      </dgm:prSet>
      <dgm:spPr/>
    </dgm:pt>
    <dgm:pt modelId="{E58E2B1B-762D-46C2-BF7A-72EA85A9E6D1}" type="pres">
      <dgm:prSet presAssocID="{5759E15A-72A4-46EF-ABFE-4C1C7B122E9F}" presName="dummy" presStyleCnt="0"/>
      <dgm:spPr/>
    </dgm:pt>
    <dgm:pt modelId="{E475351F-2C6A-4E3D-9FBE-B9466ADF5EFB}" type="pres">
      <dgm:prSet presAssocID="{879234FC-9659-4F5F-A190-7BF468832B6D}" presName="sibTrans" presStyleLbl="sibTrans2D1" presStyleIdx="2" presStyleCnt="6"/>
      <dgm:spPr/>
    </dgm:pt>
    <dgm:pt modelId="{39394F60-05DD-45DC-9B2D-7A753D64BFBA}" type="pres">
      <dgm:prSet presAssocID="{58497379-B549-4226-9845-D2401E736295}" presName="node" presStyleLbl="node1" presStyleIdx="3" presStyleCnt="6">
        <dgm:presLayoutVars>
          <dgm:bulletEnabled val="1"/>
        </dgm:presLayoutVars>
      </dgm:prSet>
      <dgm:spPr/>
    </dgm:pt>
    <dgm:pt modelId="{D2AEAAB3-EDA0-421A-BEAB-A7546B2712CE}" type="pres">
      <dgm:prSet presAssocID="{58497379-B549-4226-9845-D2401E736295}" presName="dummy" presStyleCnt="0"/>
      <dgm:spPr/>
    </dgm:pt>
    <dgm:pt modelId="{35936D41-0B05-40B9-A12D-467B887048FA}" type="pres">
      <dgm:prSet presAssocID="{92FC4C76-9A12-4295-A69E-16C4AD5477B7}" presName="sibTrans" presStyleLbl="sibTrans2D1" presStyleIdx="3" presStyleCnt="6"/>
      <dgm:spPr/>
    </dgm:pt>
    <dgm:pt modelId="{F76A7A9C-8DE4-411F-B54A-2E66360A2D5E}" type="pres">
      <dgm:prSet presAssocID="{283B33B0-A3B5-43FE-9518-374C3C70E573}" presName="node" presStyleLbl="node1" presStyleIdx="4" presStyleCnt="6">
        <dgm:presLayoutVars>
          <dgm:bulletEnabled val="1"/>
        </dgm:presLayoutVars>
      </dgm:prSet>
      <dgm:spPr/>
    </dgm:pt>
    <dgm:pt modelId="{42D49A60-CECB-49D5-9241-7F0CF416252F}" type="pres">
      <dgm:prSet presAssocID="{283B33B0-A3B5-43FE-9518-374C3C70E573}" presName="dummy" presStyleCnt="0"/>
      <dgm:spPr/>
    </dgm:pt>
    <dgm:pt modelId="{8151BA9C-28B3-4C09-B22D-42CF1866CD0C}" type="pres">
      <dgm:prSet presAssocID="{F4B467A3-005D-4298-9161-0D3CC4B7A0DE}" presName="sibTrans" presStyleLbl="sibTrans2D1" presStyleIdx="4" presStyleCnt="6"/>
      <dgm:spPr/>
    </dgm:pt>
    <dgm:pt modelId="{6FAD9768-E76F-4F50-974E-C8992B8FCB71}" type="pres">
      <dgm:prSet presAssocID="{D7164A34-2E28-42B7-A193-D238E3A10314}" presName="node" presStyleLbl="node1" presStyleIdx="5" presStyleCnt="6">
        <dgm:presLayoutVars>
          <dgm:bulletEnabled val="1"/>
        </dgm:presLayoutVars>
      </dgm:prSet>
      <dgm:spPr/>
    </dgm:pt>
    <dgm:pt modelId="{4C966DEF-26A3-4C31-A43A-3CF090A48B8A}" type="pres">
      <dgm:prSet presAssocID="{D7164A34-2E28-42B7-A193-D238E3A10314}" presName="dummy" presStyleCnt="0"/>
      <dgm:spPr/>
    </dgm:pt>
    <dgm:pt modelId="{4B66C87F-6A72-4EA3-988D-B95729A12D52}" type="pres">
      <dgm:prSet presAssocID="{1C647455-D3AD-4283-8E3F-3613879FAA36}" presName="sibTrans" presStyleLbl="sibTrans2D1" presStyleIdx="5" presStyleCnt="6"/>
      <dgm:spPr/>
    </dgm:pt>
  </dgm:ptLst>
  <dgm:cxnLst>
    <dgm:cxn modelId="{F2A6D020-A87C-4270-8496-E8EBABF5DE76}" type="presOf" srcId="{5211486B-DC06-46BE-B3E0-FA8958328079}" destId="{F519F279-3852-4BD3-8AA9-701CF0991296}" srcOrd="0" destOrd="0" presId="urn:microsoft.com/office/officeart/2005/8/layout/radial6"/>
    <dgm:cxn modelId="{4BA1BA26-8627-42BF-B588-C2948C074CA9}" type="presOf" srcId="{5759E15A-72A4-46EF-ABFE-4C1C7B122E9F}" destId="{06A727FB-16EE-4021-8E5D-AB7CA6A423A3}" srcOrd="0" destOrd="0" presId="urn:microsoft.com/office/officeart/2005/8/layout/radial6"/>
    <dgm:cxn modelId="{42F49127-B505-434D-A8CA-7A2056FF6169}" type="presOf" srcId="{E47EA7F2-0FEC-422A-AC4C-C963745FA298}" destId="{FC010D44-C859-4AA7-80BB-67A9C52B9A8F}" srcOrd="0" destOrd="0" presId="urn:microsoft.com/office/officeart/2005/8/layout/radial6"/>
    <dgm:cxn modelId="{40A0B734-666A-4309-A6A8-D825F3239A1A}" type="presOf" srcId="{58497379-B549-4226-9845-D2401E736295}" destId="{39394F60-05DD-45DC-9B2D-7A753D64BFBA}" srcOrd="0" destOrd="0" presId="urn:microsoft.com/office/officeart/2005/8/layout/radial6"/>
    <dgm:cxn modelId="{D1796537-70F8-4FAF-BB48-A58D0CB6248C}" type="presOf" srcId="{93034E32-277B-4B3F-8D86-08A7FD53386C}" destId="{52366929-660A-40A4-A946-12BC3197F4F6}" srcOrd="0" destOrd="0" presId="urn:microsoft.com/office/officeart/2005/8/layout/radial6"/>
    <dgm:cxn modelId="{32016D3C-470F-4352-9986-17796A760207}" srcId="{5211486B-DC06-46BE-B3E0-FA8958328079}" destId="{B8B2D788-6CB2-45F4-923F-82B0A89E71EC}" srcOrd="0" destOrd="0" parTransId="{54E96216-377F-48CF-87F2-11AC42CAD98D}" sibTransId="{B954A160-1E43-4E29-BBF2-A31C18BF0AA9}"/>
    <dgm:cxn modelId="{A038F75B-C812-4182-975A-3C9CABC95645}" srcId="{E47EA7F2-0FEC-422A-AC4C-C963745FA298}" destId="{5211486B-DC06-46BE-B3E0-FA8958328079}" srcOrd="0" destOrd="0" parTransId="{A51BD0F3-C294-4341-A8D3-AC9E5F2C836D}" sibTransId="{0DFD5D45-BABE-4FCD-85EB-A4946630FF88}"/>
    <dgm:cxn modelId="{0347A85F-0032-481E-8789-57D034983F04}" type="presOf" srcId="{1C647455-D3AD-4283-8E3F-3613879FAA36}" destId="{4B66C87F-6A72-4EA3-988D-B95729A12D52}" srcOrd="0" destOrd="0" presId="urn:microsoft.com/office/officeart/2005/8/layout/radial6"/>
    <dgm:cxn modelId="{A0243341-68C8-444F-9392-AA4F0D0BD593}" srcId="{5211486B-DC06-46BE-B3E0-FA8958328079}" destId="{283B33B0-A3B5-43FE-9518-374C3C70E573}" srcOrd="4" destOrd="0" parTransId="{24434B3D-9324-441F-AA66-C158555E2206}" sibTransId="{F4B467A3-005D-4298-9161-0D3CC4B7A0DE}"/>
    <dgm:cxn modelId="{B9024669-93B8-4B6B-8EA3-8BA67644C6C8}" type="presOf" srcId="{F4B467A3-005D-4298-9161-0D3CC4B7A0DE}" destId="{8151BA9C-28B3-4C09-B22D-42CF1866CD0C}" srcOrd="0" destOrd="0" presId="urn:microsoft.com/office/officeart/2005/8/layout/radial6"/>
    <dgm:cxn modelId="{80CC0871-7B05-41F7-929C-FAB2B317EB2F}" srcId="{5211486B-DC06-46BE-B3E0-FA8958328079}" destId="{58497379-B549-4226-9845-D2401E736295}" srcOrd="3" destOrd="0" parTransId="{A9D43EED-DCE2-45ED-825D-283B92AA1B4B}" sibTransId="{92FC4C76-9A12-4295-A69E-16C4AD5477B7}"/>
    <dgm:cxn modelId="{280F1F7C-BD4F-4EB3-9588-B36FE973ACD5}" srcId="{5211486B-DC06-46BE-B3E0-FA8958328079}" destId="{93034E32-277B-4B3F-8D86-08A7FD53386C}" srcOrd="1" destOrd="0" parTransId="{E06E85F4-9882-46F4-9AB2-6D241015C880}" sibTransId="{D2996E94-9190-415D-AD2F-1ACA9CB13471}"/>
    <dgm:cxn modelId="{F4488A7F-89C8-4BFE-93BF-E0BE08F67EA5}" srcId="{5211486B-DC06-46BE-B3E0-FA8958328079}" destId="{D7164A34-2E28-42B7-A193-D238E3A10314}" srcOrd="5" destOrd="0" parTransId="{8F6F5F0A-6E10-4EDA-B912-ECB9264708FA}" sibTransId="{1C647455-D3AD-4283-8E3F-3613879FAA36}"/>
    <dgm:cxn modelId="{F448E281-975B-41CC-8D87-E69C1722D70F}" type="presOf" srcId="{283B33B0-A3B5-43FE-9518-374C3C70E573}" destId="{F76A7A9C-8DE4-411F-B54A-2E66360A2D5E}" srcOrd="0" destOrd="0" presId="urn:microsoft.com/office/officeart/2005/8/layout/radial6"/>
    <dgm:cxn modelId="{717DE186-1870-4C32-8A82-36C1920F32F4}" type="presOf" srcId="{B954A160-1E43-4E29-BBF2-A31C18BF0AA9}" destId="{FF33CF05-3493-4305-9839-4B3650265AE0}" srcOrd="0" destOrd="0" presId="urn:microsoft.com/office/officeart/2005/8/layout/radial6"/>
    <dgm:cxn modelId="{9BFCE288-B12F-42FB-857F-A9C2CA9E9402}" type="presOf" srcId="{D7164A34-2E28-42B7-A193-D238E3A10314}" destId="{6FAD9768-E76F-4F50-974E-C8992B8FCB71}" srcOrd="0" destOrd="0" presId="urn:microsoft.com/office/officeart/2005/8/layout/radial6"/>
    <dgm:cxn modelId="{38D13C93-B6CA-47CA-BF1A-8424182F2768}" type="presOf" srcId="{B8B2D788-6CB2-45F4-923F-82B0A89E71EC}" destId="{92736C8A-B641-4405-82D3-A9B7324DE5A9}" srcOrd="0" destOrd="0" presId="urn:microsoft.com/office/officeart/2005/8/layout/radial6"/>
    <dgm:cxn modelId="{A0ABED9F-ABD2-4C50-AF21-0F97D1622E1C}" type="presOf" srcId="{D2996E94-9190-415D-AD2F-1ACA9CB13471}" destId="{0454A426-69BA-4F36-B43F-F16FB1006D7A}" srcOrd="0" destOrd="0" presId="urn:microsoft.com/office/officeart/2005/8/layout/radial6"/>
    <dgm:cxn modelId="{5C9875D9-239B-4976-B85A-EF1904F7B4AB}" type="presOf" srcId="{879234FC-9659-4F5F-A190-7BF468832B6D}" destId="{E475351F-2C6A-4E3D-9FBE-B9466ADF5EFB}" srcOrd="0" destOrd="0" presId="urn:microsoft.com/office/officeart/2005/8/layout/radial6"/>
    <dgm:cxn modelId="{82C12AF2-B209-49BA-AE50-770980DADEE9}" type="presOf" srcId="{92FC4C76-9A12-4295-A69E-16C4AD5477B7}" destId="{35936D41-0B05-40B9-A12D-467B887048FA}" srcOrd="0" destOrd="0" presId="urn:microsoft.com/office/officeart/2005/8/layout/radial6"/>
    <dgm:cxn modelId="{482758F3-7A64-4462-A484-663F62C0CC65}" srcId="{5211486B-DC06-46BE-B3E0-FA8958328079}" destId="{5759E15A-72A4-46EF-ABFE-4C1C7B122E9F}" srcOrd="2" destOrd="0" parTransId="{CEAF28C0-E0E7-4CDC-9EE4-0FE90936CC3B}" sibTransId="{879234FC-9659-4F5F-A190-7BF468832B6D}"/>
    <dgm:cxn modelId="{55BE12AD-4CC7-401A-B363-DE74CA95DC0E}" type="presParOf" srcId="{FC010D44-C859-4AA7-80BB-67A9C52B9A8F}" destId="{F519F279-3852-4BD3-8AA9-701CF0991296}" srcOrd="0" destOrd="0" presId="urn:microsoft.com/office/officeart/2005/8/layout/radial6"/>
    <dgm:cxn modelId="{A1AAF59A-6CE4-40FD-A5EF-AA1429D1867A}" type="presParOf" srcId="{FC010D44-C859-4AA7-80BB-67A9C52B9A8F}" destId="{92736C8A-B641-4405-82D3-A9B7324DE5A9}" srcOrd="1" destOrd="0" presId="urn:microsoft.com/office/officeart/2005/8/layout/radial6"/>
    <dgm:cxn modelId="{83479C7E-6077-47D8-B26D-96C3E08A5633}" type="presParOf" srcId="{FC010D44-C859-4AA7-80BB-67A9C52B9A8F}" destId="{3137053E-C669-42BE-8D7E-DADAD00070FF}" srcOrd="2" destOrd="0" presId="urn:microsoft.com/office/officeart/2005/8/layout/radial6"/>
    <dgm:cxn modelId="{F1182218-31EE-415C-92A8-154B77B19191}" type="presParOf" srcId="{FC010D44-C859-4AA7-80BB-67A9C52B9A8F}" destId="{FF33CF05-3493-4305-9839-4B3650265AE0}" srcOrd="3" destOrd="0" presId="urn:microsoft.com/office/officeart/2005/8/layout/radial6"/>
    <dgm:cxn modelId="{526EBDBB-2388-4BFA-AB69-6B7562DC051B}" type="presParOf" srcId="{FC010D44-C859-4AA7-80BB-67A9C52B9A8F}" destId="{52366929-660A-40A4-A946-12BC3197F4F6}" srcOrd="4" destOrd="0" presId="urn:microsoft.com/office/officeart/2005/8/layout/radial6"/>
    <dgm:cxn modelId="{EAE32B1F-09D5-4058-BA4B-1B2BB990FDC2}" type="presParOf" srcId="{FC010D44-C859-4AA7-80BB-67A9C52B9A8F}" destId="{2BF39BEA-6677-4FF8-B4A7-301E68C22DCD}" srcOrd="5" destOrd="0" presId="urn:microsoft.com/office/officeart/2005/8/layout/radial6"/>
    <dgm:cxn modelId="{ED283C09-E5D5-46D0-AC97-C3A2B93B2991}" type="presParOf" srcId="{FC010D44-C859-4AA7-80BB-67A9C52B9A8F}" destId="{0454A426-69BA-4F36-B43F-F16FB1006D7A}" srcOrd="6" destOrd="0" presId="urn:microsoft.com/office/officeart/2005/8/layout/radial6"/>
    <dgm:cxn modelId="{53B91669-64C2-4675-B682-62B3AC2E70F4}" type="presParOf" srcId="{FC010D44-C859-4AA7-80BB-67A9C52B9A8F}" destId="{06A727FB-16EE-4021-8E5D-AB7CA6A423A3}" srcOrd="7" destOrd="0" presId="urn:microsoft.com/office/officeart/2005/8/layout/radial6"/>
    <dgm:cxn modelId="{E0BC3716-891D-422F-B067-3307582F9514}" type="presParOf" srcId="{FC010D44-C859-4AA7-80BB-67A9C52B9A8F}" destId="{E58E2B1B-762D-46C2-BF7A-72EA85A9E6D1}" srcOrd="8" destOrd="0" presId="urn:microsoft.com/office/officeart/2005/8/layout/radial6"/>
    <dgm:cxn modelId="{A9702994-7987-4C3B-B24E-DBE204E73038}" type="presParOf" srcId="{FC010D44-C859-4AA7-80BB-67A9C52B9A8F}" destId="{E475351F-2C6A-4E3D-9FBE-B9466ADF5EFB}" srcOrd="9" destOrd="0" presId="urn:microsoft.com/office/officeart/2005/8/layout/radial6"/>
    <dgm:cxn modelId="{B5F9F63D-A523-4291-9146-44F2ECEB1D53}" type="presParOf" srcId="{FC010D44-C859-4AA7-80BB-67A9C52B9A8F}" destId="{39394F60-05DD-45DC-9B2D-7A753D64BFBA}" srcOrd="10" destOrd="0" presId="urn:microsoft.com/office/officeart/2005/8/layout/radial6"/>
    <dgm:cxn modelId="{561CA816-0DE2-4288-8F98-D33027F0F426}" type="presParOf" srcId="{FC010D44-C859-4AA7-80BB-67A9C52B9A8F}" destId="{D2AEAAB3-EDA0-421A-BEAB-A7546B2712CE}" srcOrd="11" destOrd="0" presId="urn:microsoft.com/office/officeart/2005/8/layout/radial6"/>
    <dgm:cxn modelId="{B66ADC22-0C71-4CCF-87E7-2C08ADAF45B8}" type="presParOf" srcId="{FC010D44-C859-4AA7-80BB-67A9C52B9A8F}" destId="{35936D41-0B05-40B9-A12D-467B887048FA}" srcOrd="12" destOrd="0" presId="urn:microsoft.com/office/officeart/2005/8/layout/radial6"/>
    <dgm:cxn modelId="{65D59179-A2E1-4631-B077-CB6D08E8FDA1}" type="presParOf" srcId="{FC010D44-C859-4AA7-80BB-67A9C52B9A8F}" destId="{F76A7A9C-8DE4-411F-B54A-2E66360A2D5E}" srcOrd="13" destOrd="0" presId="urn:microsoft.com/office/officeart/2005/8/layout/radial6"/>
    <dgm:cxn modelId="{A5E246DF-7FF4-4105-AFDF-DB18649BD740}" type="presParOf" srcId="{FC010D44-C859-4AA7-80BB-67A9C52B9A8F}" destId="{42D49A60-CECB-49D5-9241-7F0CF416252F}" srcOrd="14" destOrd="0" presId="urn:microsoft.com/office/officeart/2005/8/layout/radial6"/>
    <dgm:cxn modelId="{E6096620-5AEF-4254-8040-95B7311EDABD}" type="presParOf" srcId="{FC010D44-C859-4AA7-80BB-67A9C52B9A8F}" destId="{8151BA9C-28B3-4C09-B22D-42CF1866CD0C}" srcOrd="15" destOrd="0" presId="urn:microsoft.com/office/officeart/2005/8/layout/radial6"/>
    <dgm:cxn modelId="{10FEB4E0-C568-484B-B68F-04B5EFB2B923}" type="presParOf" srcId="{FC010D44-C859-4AA7-80BB-67A9C52B9A8F}" destId="{6FAD9768-E76F-4F50-974E-C8992B8FCB71}" srcOrd="16" destOrd="0" presId="urn:microsoft.com/office/officeart/2005/8/layout/radial6"/>
    <dgm:cxn modelId="{B7E8DD41-A90D-47C0-A094-A7D241B6C99B}" type="presParOf" srcId="{FC010D44-C859-4AA7-80BB-67A9C52B9A8F}" destId="{4C966DEF-26A3-4C31-A43A-3CF090A48B8A}" srcOrd="17" destOrd="0" presId="urn:microsoft.com/office/officeart/2005/8/layout/radial6"/>
    <dgm:cxn modelId="{CBC6D8FE-6F7F-40A3-8248-BFF5A57B3A7A}" type="presParOf" srcId="{FC010D44-C859-4AA7-80BB-67A9C52B9A8F}" destId="{4B66C87F-6A72-4EA3-988D-B95729A12D52}"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3ACC6-D5F5-4A57-AD9C-276E7DECA9B1}" type="doc">
      <dgm:prSet loTypeId="urn:microsoft.com/office/officeart/2005/8/layout/vList3#1" loCatId="list" qsTypeId="urn:microsoft.com/office/officeart/2005/8/quickstyle/simple1" qsCatId="simple" csTypeId="urn:microsoft.com/office/officeart/2005/8/colors/accent3_1" csCatId="accent3" phldr="1"/>
      <dgm:spPr/>
    </dgm:pt>
    <dgm:pt modelId="{D2CE90D1-26DC-4294-AE7F-CE0EA1397C59}">
      <dgm:prSet phldrT="[Text]"/>
      <dgm:spPr/>
      <dgm:t>
        <a:bodyPr/>
        <a:lstStyle/>
        <a:p>
          <a:r>
            <a:rPr lang="en-US">
              <a:latin typeface="Times New Roman" pitchFamily="18" charset="0"/>
              <a:cs typeface="Times New Roman" pitchFamily="18" charset="0"/>
            </a:rPr>
            <a:t>17h, 01/10: Truy cập Portal SV để xem thời khóa biểu</a:t>
          </a:r>
          <a:endParaRPr lang="en-US" dirty="0">
            <a:latin typeface="Times New Roman" pitchFamily="18" charset="0"/>
            <a:cs typeface="Times New Roman" pitchFamily="18" charset="0"/>
          </a:endParaRPr>
        </a:p>
      </dgm:t>
    </dgm:pt>
    <dgm:pt modelId="{1F6A2A31-5448-459D-A002-6CB083A44B5D}" type="parTrans" cxnId="{9D92DE05-9D7D-4D00-99BD-4EA1F8212692}">
      <dgm:prSet/>
      <dgm:spPr/>
      <dgm:t>
        <a:bodyPr/>
        <a:lstStyle/>
        <a:p>
          <a:endParaRPr lang="en-US"/>
        </a:p>
      </dgm:t>
    </dgm:pt>
    <dgm:pt modelId="{5350F637-214B-40EB-92AA-2B9A985531A8}" type="sibTrans" cxnId="{9D92DE05-9D7D-4D00-99BD-4EA1F8212692}">
      <dgm:prSet/>
      <dgm:spPr/>
      <dgm:t>
        <a:bodyPr/>
        <a:lstStyle/>
        <a:p>
          <a:endParaRPr lang="en-US"/>
        </a:p>
      </dgm:t>
    </dgm:pt>
    <dgm:pt modelId="{1DEA97F7-3DAF-45E0-8685-62B7611042C0}">
      <dgm:prSet phldrT="[Text]"/>
      <dgm:spPr/>
      <dgm:t>
        <a:bodyPr/>
        <a:lstStyle/>
        <a:p>
          <a:r>
            <a:rPr lang="en-US">
              <a:latin typeface="Times New Roman" panose="02020603050405020304" pitchFamily="18" charset="0"/>
              <a:cs typeface="Times New Roman" panose="02020603050405020304" pitchFamily="18" charset="0"/>
            </a:rPr>
            <a:t>Ngày 02/10: Sinh hoạt đầu khóa</a:t>
          </a:r>
          <a:endParaRPr lang="en-US" dirty="0">
            <a:latin typeface="Times New Roman" panose="02020603050405020304" pitchFamily="18" charset="0"/>
            <a:cs typeface="Times New Roman" panose="02020603050405020304" pitchFamily="18" charset="0"/>
          </a:endParaRPr>
        </a:p>
      </dgm:t>
    </dgm:pt>
    <dgm:pt modelId="{C0B2232A-BC9F-4E62-BF0A-6B9F73649821}" type="parTrans" cxnId="{123FD940-F50C-4BC7-A02B-95CC008A8A74}">
      <dgm:prSet/>
      <dgm:spPr/>
      <dgm:t>
        <a:bodyPr/>
        <a:lstStyle/>
        <a:p>
          <a:endParaRPr lang="en-US"/>
        </a:p>
      </dgm:t>
    </dgm:pt>
    <dgm:pt modelId="{A0FB1268-FC1C-4C7C-B257-02D70E2A558D}" type="sibTrans" cxnId="{123FD940-F50C-4BC7-A02B-95CC008A8A74}">
      <dgm:prSet/>
      <dgm:spPr/>
      <dgm:t>
        <a:bodyPr/>
        <a:lstStyle/>
        <a:p>
          <a:endParaRPr lang="en-US"/>
        </a:p>
      </dgm:t>
    </dgm:pt>
    <dgm:pt modelId="{1662AE59-3444-4F94-95FF-BA5731452A65}">
      <dgm:prSet/>
      <dgm:spPr/>
      <dgm:t>
        <a:bodyPr/>
        <a:lstStyle/>
        <a:p>
          <a:r>
            <a:rPr lang="en-US">
              <a:latin typeface="Times New Roman" pitchFamily="18" charset="0"/>
              <a:cs typeface="Times New Roman" pitchFamily="18" charset="0"/>
            </a:rPr>
            <a:t>Ngày 03/10: Chính thức học kỳ 1, 22-23</a:t>
          </a:r>
          <a:endParaRPr lang="en-US" dirty="0">
            <a:latin typeface="Times New Roman" pitchFamily="18" charset="0"/>
            <a:cs typeface="Times New Roman" pitchFamily="18" charset="0"/>
          </a:endParaRPr>
        </a:p>
      </dgm:t>
    </dgm:pt>
    <dgm:pt modelId="{1DA21272-BE1D-4C95-95CF-BEFB4C71874E}" type="parTrans" cxnId="{37AD05A0-0DA8-4580-A485-CCB021C9E14E}">
      <dgm:prSet/>
      <dgm:spPr/>
      <dgm:t>
        <a:bodyPr/>
        <a:lstStyle/>
        <a:p>
          <a:endParaRPr lang="en-US"/>
        </a:p>
      </dgm:t>
    </dgm:pt>
    <dgm:pt modelId="{96DA3D85-83FF-495E-91F0-09FA448C690E}" type="sibTrans" cxnId="{37AD05A0-0DA8-4580-A485-CCB021C9E14E}">
      <dgm:prSet/>
      <dgm:spPr/>
      <dgm:t>
        <a:bodyPr/>
        <a:lstStyle/>
        <a:p>
          <a:endParaRPr lang="en-US"/>
        </a:p>
      </dgm:t>
    </dgm:pt>
    <dgm:pt modelId="{2996CE51-5EE0-41E3-8229-ED47AFFFED9E}" type="pres">
      <dgm:prSet presAssocID="{6833ACC6-D5F5-4A57-AD9C-276E7DECA9B1}" presName="linearFlow" presStyleCnt="0">
        <dgm:presLayoutVars>
          <dgm:dir/>
          <dgm:resizeHandles val="exact"/>
        </dgm:presLayoutVars>
      </dgm:prSet>
      <dgm:spPr/>
    </dgm:pt>
    <dgm:pt modelId="{3D9F7CED-533E-4A4E-830E-4795597D23CD}" type="pres">
      <dgm:prSet presAssocID="{D2CE90D1-26DC-4294-AE7F-CE0EA1397C59}" presName="composite" presStyleCnt="0"/>
      <dgm:spPr/>
    </dgm:pt>
    <dgm:pt modelId="{2092882D-A5B9-4E76-98E5-7AFEE12C2C2B}" type="pres">
      <dgm:prSet presAssocID="{D2CE90D1-26DC-4294-AE7F-CE0EA1397C59}" presName="imgShp" presStyleLbl="fgImgPlace1" presStyleIdx="0" presStyleCnt="3" custLinFactX="-20486" custLinFactNeighborX="-100000" custLinFactNeighborY="9449"/>
      <dgm:spPr>
        <a:blipFill rotWithShape="0">
          <a:blip xmlns:r="http://schemas.openxmlformats.org/officeDocument/2006/relationships" r:embed="rId1"/>
          <a:stretch>
            <a:fillRect/>
          </a:stretch>
        </a:blipFill>
      </dgm:spPr>
    </dgm:pt>
    <dgm:pt modelId="{3A100B97-A3AA-4C43-9400-B2210659CBAE}" type="pres">
      <dgm:prSet presAssocID="{D2CE90D1-26DC-4294-AE7F-CE0EA1397C59}" presName="txShp" presStyleLbl="node1" presStyleIdx="0" presStyleCnt="3" custScaleX="124569">
        <dgm:presLayoutVars>
          <dgm:bulletEnabled val="1"/>
        </dgm:presLayoutVars>
      </dgm:prSet>
      <dgm:spPr/>
    </dgm:pt>
    <dgm:pt modelId="{D69C5BD4-C8B5-4617-A81A-926662BF9C3C}" type="pres">
      <dgm:prSet presAssocID="{5350F637-214B-40EB-92AA-2B9A985531A8}" presName="spacing" presStyleCnt="0"/>
      <dgm:spPr/>
    </dgm:pt>
    <dgm:pt modelId="{BCE8244B-86D3-41C7-B5B3-E5CAC2C9F610}" type="pres">
      <dgm:prSet presAssocID="{1DEA97F7-3DAF-45E0-8685-62B7611042C0}" presName="composite" presStyleCnt="0"/>
      <dgm:spPr/>
    </dgm:pt>
    <dgm:pt modelId="{38CA2B46-2663-4CB7-A33D-AF8B6491FCFE}" type="pres">
      <dgm:prSet presAssocID="{1DEA97F7-3DAF-45E0-8685-62B7611042C0}" presName="imgShp" presStyleLbl="fgImgPlace1" presStyleIdx="1" presStyleCnt="3" custLinFactX="-10641" custLinFactNeighborX="-100000" custLinFactNeighborY="7575"/>
      <dgm:spPr>
        <a:blipFill rotWithShape="0">
          <a:blip xmlns:r="http://schemas.openxmlformats.org/officeDocument/2006/relationships" r:embed="rId1"/>
          <a:stretch>
            <a:fillRect/>
          </a:stretch>
        </a:blipFill>
      </dgm:spPr>
    </dgm:pt>
    <dgm:pt modelId="{DDB4A761-C2F0-4980-926B-9728811FD84B}" type="pres">
      <dgm:prSet presAssocID="{1DEA97F7-3DAF-45E0-8685-62B7611042C0}" presName="txShp" presStyleLbl="node1" presStyleIdx="1" presStyleCnt="3" custScaleX="125165">
        <dgm:presLayoutVars>
          <dgm:bulletEnabled val="1"/>
        </dgm:presLayoutVars>
      </dgm:prSet>
      <dgm:spPr/>
    </dgm:pt>
    <dgm:pt modelId="{A1CD5692-BA29-40B5-92C4-B4408EFB4404}" type="pres">
      <dgm:prSet presAssocID="{A0FB1268-FC1C-4C7C-B257-02D70E2A558D}" presName="spacing" presStyleCnt="0"/>
      <dgm:spPr/>
    </dgm:pt>
    <dgm:pt modelId="{2327234F-1235-44DC-A5A8-F3769860D4D7}" type="pres">
      <dgm:prSet presAssocID="{1662AE59-3444-4F94-95FF-BA5731452A65}" presName="composite" presStyleCnt="0"/>
      <dgm:spPr/>
    </dgm:pt>
    <dgm:pt modelId="{2C939DB0-8171-487D-AAAD-515F3E88C7F7}" type="pres">
      <dgm:prSet presAssocID="{1662AE59-3444-4F94-95FF-BA5731452A65}" presName="imgShp" presStyleLbl="fgImgPlace1" presStyleIdx="2" presStyleCnt="3" custLinFactX="-10641" custLinFactNeighborX="-100000" custLinFactNeighborY="-4144"/>
      <dgm:spPr>
        <a:blipFill rotWithShape="0">
          <a:blip xmlns:r="http://schemas.openxmlformats.org/officeDocument/2006/relationships" r:embed="rId1"/>
          <a:stretch>
            <a:fillRect/>
          </a:stretch>
        </a:blipFill>
      </dgm:spPr>
    </dgm:pt>
    <dgm:pt modelId="{E8E43DBF-05D4-4A9C-BB5C-90B20C7FD699}" type="pres">
      <dgm:prSet presAssocID="{1662AE59-3444-4F94-95FF-BA5731452A65}" presName="txShp" presStyleLbl="node1" presStyleIdx="2" presStyleCnt="3" custScaleX="125165">
        <dgm:presLayoutVars>
          <dgm:bulletEnabled val="1"/>
        </dgm:presLayoutVars>
      </dgm:prSet>
      <dgm:spPr/>
    </dgm:pt>
  </dgm:ptLst>
  <dgm:cxnLst>
    <dgm:cxn modelId="{016C1700-03D5-4C31-BB2D-9660DE063F6A}" type="presOf" srcId="{1662AE59-3444-4F94-95FF-BA5731452A65}" destId="{E8E43DBF-05D4-4A9C-BB5C-90B20C7FD699}" srcOrd="0" destOrd="0" presId="urn:microsoft.com/office/officeart/2005/8/layout/vList3#1"/>
    <dgm:cxn modelId="{9D92DE05-9D7D-4D00-99BD-4EA1F8212692}" srcId="{6833ACC6-D5F5-4A57-AD9C-276E7DECA9B1}" destId="{D2CE90D1-26DC-4294-AE7F-CE0EA1397C59}" srcOrd="0" destOrd="0" parTransId="{1F6A2A31-5448-459D-A002-6CB083A44B5D}" sibTransId="{5350F637-214B-40EB-92AA-2B9A985531A8}"/>
    <dgm:cxn modelId="{F9406510-E52C-4018-8927-FEBDCB5A928F}" type="presOf" srcId="{6833ACC6-D5F5-4A57-AD9C-276E7DECA9B1}" destId="{2996CE51-5EE0-41E3-8229-ED47AFFFED9E}" srcOrd="0" destOrd="0" presId="urn:microsoft.com/office/officeart/2005/8/layout/vList3#1"/>
    <dgm:cxn modelId="{7A0C4E37-0022-4E30-8454-9A521E8294F8}" type="presOf" srcId="{1DEA97F7-3DAF-45E0-8685-62B7611042C0}" destId="{DDB4A761-C2F0-4980-926B-9728811FD84B}" srcOrd="0" destOrd="0" presId="urn:microsoft.com/office/officeart/2005/8/layout/vList3#1"/>
    <dgm:cxn modelId="{123FD940-F50C-4BC7-A02B-95CC008A8A74}" srcId="{6833ACC6-D5F5-4A57-AD9C-276E7DECA9B1}" destId="{1DEA97F7-3DAF-45E0-8685-62B7611042C0}" srcOrd="1" destOrd="0" parTransId="{C0B2232A-BC9F-4E62-BF0A-6B9F73649821}" sibTransId="{A0FB1268-FC1C-4C7C-B257-02D70E2A558D}"/>
    <dgm:cxn modelId="{0B2A8191-CA11-4909-B7A8-80377F710BFF}" type="presOf" srcId="{D2CE90D1-26DC-4294-AE7F-CE0EA1397C59}" destId="{3A100B97-A3AA-4C43-9400-B2210659CBAE}" srcOrd="0" destOrd="0" presId="urn:microsoft.com/office/officeart/2005/8/layout/vList3#1"/>
    <dgm:cxn modelId="{37AD05A0-0DA8-4580-A485-CCB021C9E14E}" srcId="{6833ACC6-D5F5-4A57-AD9C-276E7DECA9B1}" destId="{1662AE59-3444-4F94-95FF-BA5731452A65}" srcOrd="2" destOrd="0" parTransId="{1DA21272-BE1D-4C95-95CF-BEFB4C71874E}" sibTransId="{96DA3D85-83FF-495E-91F0-09FA448C690E}"/>
    <dgm:cxn modelId="{59604CE2-88C8-49B6-9BFA-A2514CFED7DD}" type="presParOf" srcId="{2996CE51-5EE0-41E3-8229-ED47AFFFED9E}" destId="{3D9F7CED-533E-4A4E-830E-4795597D23CD}" srcOrd="0" destOrd="0" presId="urn:microsoft.com/office/officeart/2005/8/layout/vList3#1"/>
    <dgm:cxn modelId="{1D4EE3FE-C88C-4FA9-9C21-F6C73C75528D}" type="presParOf" srcId="{3D9F7CED-533E-4A4E-830E-4795597D23CD}" destId="{2092882D-A5B9-4E76-98E5-7AFEE12C2C2B}" srcOrd="0" destOrd="0" presId="urn:microsoft.com/office/officeart/2005/8/layout/vList3#1"/>
    <dgm:cxn modelId="{A25574CD-9346-42B8-827B-50CF142DD53A}" type="presParOf" srcId="{3D9F7CED-533E-4A4E-830E-4795597D23CD}" destId="{3A100B97-A3AA-4C43-9400-B2210659CBAE}" srcOrd="1" destOrd="0" presId="urn:microsoft.com/office/officeart/2005/8/layout/vList3#1"/>
    <dgm:cxn modelId="{CBD70DC6-6D7F-41CC-8E62-2F33D55D7CBB}" type="presParOf" srcId="{2996CE51-5EE0-41E3-8229-ED47AFFFED9E}" destId="{D69C5BD4-C8B5-4617-A81A-926662BF9C3C}" srcOrd="1" destOrd="0" presId="urn:microsoft.com/office/officeart/2005/8/layout/vList3#1"/>
    <dgm:cxn modelId="{734951FE-2487-4046-B8E9-75DA5AC7CB31}" type="presParOf" srcId="{2996CE51-5EE0-41E3-8229-ED47AFFFED9E}" destId="{BCE8244B-86D3-41C7-B5B3-E5CAC2C9F610}" srcOrd="2" destOrd="0" presId="urn:microsoft.com/office/officeart/2005/8/layout/vList3#1"/>
    <dgm:cxn modelId="{84DA2B05-5DD5-4A80-B9D6-3AB9DF873AD1}" type="presParOf" srcId="{BCE8244B-86D3-41C7-B5B3-E5CAC2C9F610}" destId="{38CA2B46-2663-4CB7-A33D-AF8B6491FCFE}" srcOrd="0" destOrd="0" presId="urn:microsoft.com/office/officeart/2005/8/layout/vList3#1"/>
    <dgm:cxn modelId="{FCAC5D56-DC48-459A-8304-252F8E6686D2}" type="presParOf" srcId="{BCE8244B-86D3-41C7-B5B3-E5CAC2C9F610}" destId="{DDB4A761-C2F0-4980-926B-9728811FD84B}" srcOrd="1" destOrd="0" presId="urn:microsoft.com/office/officeart/2005/8/layout/vList3#1"/>
    <dgm:cxn modelId="{8B54A4FF-5E86-4B93-8F2D-C7950C3CE4B3}" type="presParOf" srcId="{2996CE51-5EE0-41E3-8229-ED47AFFFED9E}" destId="{A1CD5692-BA29-40B5-92C4-B4408EFB4404}" srcOrd="3" destOrd="0" presId="urn:microsoft.com/office/officeart/2005/8/layout/vList3#1"/>
    <dgm:cxn modelId="{6E58574B-BBEB-40B5-AEE7-15F465670C53}" type="presParOf" srcId="{2996CE51-5EE0-41E3-8229-ED47AFFFED9E}" destId="{2327234F-1235-44DC-A5A8-F3769860D4D7}" srcOrd="4" destOrd="0" presId="urn:microsoft.com/office/officeart/2005/8/layout/vList3#1"/>
    <dgm:cxn modelId="{D5D7D357-8E53-4733-8778-133D8D9465CF}" type="presParOf" srcId="{2327234F-1235-44DC-A5A8-F3769860D4D7}" destId="{2C939DB0-8171-487D-AAAD-515F3E88C7F7}" srcOrd="0" destOrd="0" presId="urn:microsoft.com/office/officeart/2005/8/layout/vList3#1"/>
    <dgm:cxn modelId="{5250AD15-8D18-4592-B0F3-4429AC9E60B2}" type="presParOf" srcId="{2327234F-1235-44DC-A5A8-F3769860D4D7}" destId="{E8E43DBF-05D4-4A9C-BB5C-90B20C7FD69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98FB-4DE1-4E0B-9DD4-3D7402C9C633}">
      <dsp:nvSpPr>
        <dsp:cNvPr id="0" name=""/>
        <dsp:cNvSpPr/>
      </dsp:nvSpPr>
      <dsp:spPr>
        <a:xfrm>
          <a:off x="1891432" y="615082"/>
          <a:ext cx="4103834" cy="4103834"/>
        </a:xfrm>
        <a:prstGeom prst="blockArc">
          <a:avLst>
            <a:gd name="adj1" fmla="val 10800000"/>
            <a:gd name="adj2" fmla="val 162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833734-1CF3-44A8-A83F-80459AF675B9}">
      <dsp:nvSpPr>
        <dsp:cNvPr id="0" name=""/>
        <dsp:cNvSpPr/>
      </dsp:nvSpPr>
      <dsp:spPr>
        <a:xfrm>
          <a:off x="1891432" y="615082"/>
          <a:ext cx="4103834" cy="4103834"/>
        </a:xfrm>
        <a:prstGeom prst="blockArc">
          <a:avLst>
            <a:gd name="adj1" fmla="val 5400000"/>
            <a:gd name="adj2" fmla="val 108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06C0FF-78F9-4C6C-BC4F-0A1C52FADFE2}">
      <dsp:nvSpPr>
        <dsp:cNvPr id="0" name=""/>
        <dsp:cNvSpPr/>
      </dsp:nvSpPr>
      <dsp:spPr>
        <a:xfrm>
          <a:off x="1891432" y="615082"/>
          <a:ext cx="4103834" cy="4103834"/>
        </a:xfrm>
        <a:prstGeom prst="blockArc">
          <a:avLst>
            <a:gd name="adj1" fmla="val 0"/>
            <a:gd name="adj2" fmla="val 540000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7CB451-ADB8-43E5-BA11-ED8AAA5E9936}">
      <dsp:nvSpPr>
        <dsp:cNvPr id="0" name=""/>
        <dsp:cNvSpPr/>
      </dsp:nvSpPr>
      <dsp:spPr>
        <a:xfrm>
          <a:off x="1891432" y="615082"/>
          <a:ext cx="4103834" cy="4103834"/>
        </a:xfrm>
        <a:prstGeom prst="blockArc">
          <a:avLst>
            <a:gd name="adj1" fmla="val 16200000"/>
            <a:gd name="adj2" fmla="val 0"/>
            <a:gd name="adj3" fmla="val 464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95E05-9D95-44F1-A16E-43FD0EC0B462}">
      <dsp:nvSpPr>
        <dsp:cNvPr id="0" name=""/>
        <dsp:cNvSpPr/>
      </dsp:nvSpPr>
      <dsp:spPr>
        <a:xfrm>
          <a:off x="2997947" y="1721597"/>
          <a:ext cx="1890805" cy="1890805"/>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t>VNU</a:t>
          </a:r>
        </a:p>
      </dsp:txBody>
      <dsp:txXfrm>
        <a:off x="3274849" y="1998499"/>
        <a:ext cx="1337001" cy="1337001"/>
      </dsp:txXfrm>
    </dsp:sp>
    <dsp:sp modelId="{B943448E-B12F-47BE-ABE0-FACD4CD27DF8}">
      <dsp:nvSpPr>
        <dsp:cNvPr id="0" name=""/>
        <dsp:cNvSpPr/>
      </dsp:nvSpPr>
      <dsp:spPr>
        <a:xfrm>
          <a:off x="3281568" y="948"/>
          <a:ext cx="1323563" cy="132356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USSH</a:t>
          </a:r>
        </a:p>
      </dsp:txBody>
      <dsp:txXfrm>
        <a:off x="3475399" y="194779"/>
        <a:ext cx="935901" cy="935901"/>
      </dsp:txXfrm>
    </dsp:sp>
    <dsp:sp modelId="{FBC4740E-6607-4722-89D6-7624B324B3D9}">
      <dsp:nvSpPr>
        <dsp:cNvPr id="0" name=""/>
        <dsp:cNvSpPr/>
      </dsp:nvSpPr>
      <dsp:spPr>
        <a:xfrm>
          <a:off x="5285837" y="2005218"/>
          <a:ext cx="1323563" cy="132356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ĐHNN</a:t>
          </a:r>
        </a:p>
      </dsp:txBody>
      <dsp:txXfrm>
        <a:off x="5479668" y="2199049"/>
        <a:ext cx="935901" cy="935901"/>
      </dsp:txXfrm>
    </dsp:sp>
    <dsp:sp modelId="{1145053C-DCD6-47F3-A479-7A87B66CE3DE}">
      <dsp:nvSpPr>
        <dsp:cNvPr id="0" name=""/>
        <dsp:cNvSpPr/>
      </dsp:nvSpPr>
      <dsp:spPr>
        <a:xfrm>
          <a:off x="3281568" y="4009487"/>
          <a:ext cx="1323563" cy="132356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ĐHGD</a:t>
          </a:r>
        </a:p>
      </dsp:txBody>
      <dsp:txXfrm>
        <a:off x="3475399" y="4203318"/>
        <a:ext cx="935901" cy="935901"/>
      </dsp:txXfrm>
    </dsp:sp>
    <dsp:sp modelId="{8F5CA552-0316-4BD3-A38F-5D9F3D1BE651}">
      <dsp:nvSpPr>
        <dsp:cNvPr id="0" name=""/>
        <dsp:cNvSpPr/>
      </dsp:nvSpPr>
      <dsp:spPr>
        <a:xfrm>
          <a:off x="1277298" y="2005218"/>
          <a:ext cx="1323563" cy="132356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LAW</a:t>
          </a:r>
        </a:p>
      </dsp:txBody>
      <dsp:txXfrm>
        <a:off x="1471129" y="2199049"/>
        <a:ext cx="935901" cy="935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C87F-6A72-4EA3-988D-B95729A12D52}">
      <dsp:nvSpPr>
        <dsp:cNvPr id="0" name=""/>
        <dsp:cNvSpPr/>
      </dsp:nvSpPr>
      <dsp:spPr>
        <a:xfrm>
          <a:off x="1899054" y="594129"/>
          <a:ext cx="4069541" cy="4069541"/>
        </a:xfrm>
        <a:prstGeom prst="blockArc">
          <a:avLst>
            <a:gd name="adj1" fmla="val 12600000"/>
            <a:gd name="adj2" fmla="val 16200000"/>
            <a:gd name="adj3" fmla="val 4520"/>
          </a:avLst>
        </a:prstGeom>
        <a:solidFill>
          <a:schemeClr val="accent2">
            <a:hueOff val="-882696"/>
            <a:satOff val="4218"/>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51BA9C-28B3-4C09-B22D-42CF1866CD0C}">
      <dsp:nvSpPr>
        <dsp:cNvPr id="0" name=""/>
        <dsp:cNvSpPr/>
      </dsp:nvSpPr>
      <dsp:spPr>
        <a:xfrm>
          <a:off x="1899054" y="594129"/>
          <a:ext cx="4069541" cy="4069541"/>
        </a:xfrm>
        <a:prstGeom prst="blockArc">
          <a:avLst>
            <a:gd name="adj1" fmla="val 9000000"/>
            <a:gd name="adj2" fmla="val 12600000"/>
            <a:gd name="adj3" fmla="val 4520"/>
          </a:avLst>
        </a:prstGeom>
        <a:solidFill>
          <a:schemeClr val="accent2">
            <a:hueOff val="-706157"/>
            <a:satOff val="3374"/>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36D41-0B05-40B9-A12D-467B887048FA}">
      <dsp:nvSpPr>
        <dsp:cNvPr id="0" name=""/>
        <dsp:cNvSpPr/>
      </dsp:nvSpPr>
      <dsp:spPr>
        <a:xfrm>
          <a:off x="1899054" y="594129"/>
          <a:ext cx="4069541" cy="4069541"/>
        </a:xfrm>
        <a:prstGeom prst="blockArc">
          <a:avLst>
            <a:gd name="adj1" fmla="val 5400000"/>
            <a:gd name="adj2" fmla="val 9000000"/>
            <a:gd name="adj3" fmla="val 4520"/>
          </a:avLst>
        </a:prstGeom>
        <a:solidFill>
          <a:schemeClr val="accent2">
            <a:hueOff val="-529618"/>
            <a:satOff val="2531"/>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5351F-2C6A-4E3D-9FBE-B9466ADF5EFB}">
      <dsp:nvSpPr>
        <dsp:cNvPr id="0" name=""/>
        <dsp:cNvSpPr/>
      </dsp:nvSpPr>
      <dsp:spPr>
        <a:xfrm>
          <a:off x="1899054" y="594129"/>
          <a:ext cx="4069541" cy="4069541"/>
        </a:xfrm>
        <a:prstGeom prst="blockArc">
          <a:avLst>
            <a:gd name="adj1" fmla="val 1800000"/>
            <a:gd name="adj2" fmla="val 5400000"/>
            <a:gd name="adj3" fmla="val 4520"/>
          </a:avLst>
        </a:prstGeom>
        <a:solidFill>
          <a:schemeClr val="accent2">
            <a:hueOff val="-353078"/>
            <a:satOff val="168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54A426-69BA-4F36-B43F-F16FB1006D7A}">
      <dsp:nvSpPr>
        <dsp:cNvPr id="0" name=""/>
        <dsp:cNvSpPr/>
      </dsp:nvSpPr>
      <dsp:spPr>
        <a:xfrm>
          <a:off x="1899054" y="594129"/>
          <a:ext cx="4069541" cy="4069541"/>
        </a:xfrm>
        <a:prstGeom prst="blockArc">
          <a:avLst>
            <a:gd name="adj1" fmla="val 19800000"/>
            <a:gd name="adj2" fmla="val 1800000"/>
            <a:gd name="adj3" fmla="val 4520"/>
          </a:avLst>
        </a:prstGeom>
        <a:solidFill>
          <a:schemeClr val="accent2">
            <a:hueOff val="-176539"/>
            <a:satOff val="844"/>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33CF05-3493-4305-9839-4B3650265AE0}">
      <dsp:nvSpPr>
        <dsp:cNvPr id="0" name=""/>
        <dsp:cNvSpPr/>
      </dsp:nvSpPr>
      <dsp:spPr>
        <a:xfrm>
          <a:off x="1899054" y="594129"/>
          <a:ext cx="4069541" cy="4069541"/>
        </a:xfrm>
        <a:prstGeom prst="blockArc">
          <a:avLst>
            <a:gd name="adj1" fmla="val 16200000"/>
            <a:gd name="adj2" fmla="val 19800000"/>
            <a:gd name="adj3" fmla="val 452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9F279-3852-4BD3-8AA9-701CF0991296}">
      <dsp:nvSpPr>
        <dsp:cNvPr id="0" name=""/>
        <dsp:cNvSpPr/>
      </dsp:nvSpPr>
      <dsp:spPr>
        <a:xfrm>
          <a:off x="3021438" y="1716513"/>
          <a:ext cx="1824772" cy="1824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USSH</a:t>
          </a:r>
        </a:p>
      </dsp:txBody>
      <dsp:txXfrm>
        <a:off x="3288670" y="1983745"/>
        <a:ext cx="1290308" cy="1290308"/>
      </dsp:txXfrm>
    </dsp:sp>
    <dsp:sp modelId="{92736C8A-B641-4405-82D3-A9B7324DE5A9}">
      <dsp:nvSpPr>
        <dsp:cNvPr id="0" name=""/>
        <dsp:cNvSpPr/>
      </dsp:nvSpPr>
      <dsp:spPr>
        <a:xfrm>
          <a:off x="3295154" y="1443"/>
          <a:ext cx="1277340" cy="12773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BC</a:t>
          </a:r>
        </a:p>
      </dsp:txBody>
      <dsp:txXfrm>
        <a:off x="3482216" y="188505"/>
        <a:ext cx="903216" cy="903216"/>
      </dsp:txXfrm>
    </dsp:sp>
    <dsp:sp modelId="{52366929-660A-40A4-A946-12BC3197F4F6}">
      <dsp:nvSpPr>
        <dsp:cNvPr id="0" name=""/>
        <dsp:cNvSpPr/>
      </dsp:nvSpPr>
      <dsp:spPr>
        <a:xfrm>
          <a:off x="5017494" y="995836"/>
          <a:ext cx="1277340" cy="1277340"/>
        </a:xfrm>
        <a:prstGeom prst="ellipse">
          <a:avLst/>
        </a:prstGeom>
        <a:solidFill>
          <a:schemeClr val="accent2">
            <a:hueOff val="-176539"/>
            <a:satOff val="844"/>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QTH</a:t>
          </a:r>
        </a:p>
      </dsp:txBody>
      <dsp:txXfrm>
        <a:off x="5204556" y="1182898"/>
        <a:ext cx="903216" cy="903216"/>
      </dsp:txXfrm>
    </dsp:sp>
    <dsp:sp modelId="{06A727FB-16EE-4021-8E5D-AB7CA6A423A3}">
      <dsp:nvSpPr>
        <dsp:cNvPr id="0" name=""/>
        <dsp:cNvSpPr/>
      </dsp:nvSpPr>
      <dsp:spPr>
        <a:xfrm>
          <a:off x="5017494" y="2984622"/>
          <a:ext cx="1277340" cy="1277340"/>
        </a:xfrm>
        <a:prstGeom prst="ellipse">
          <a:avLst/>
        </a:prstGeom>
        <a:solidFill>
          <a:schemeClr val="accent2">
            <a:hueOff val="-353078"/>
            <a:satOff val="168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KHQL</a:t>
          </a:r>
        </a:p>
      </dsp:txBody>
      <dsp:txXfrm>
        <a:off x="5204556" y="3171684"/>
        <a:ext cx="903216" cy="903216"/>
      </dsp:txXfrm>
    </dsp:sp>
    <dsp:sp modelId="{39394F60-05DD-45DC-9B2D-7A753D64BFBA}">
      <dsp:nvSpPr>
        <dsp:cNvPr id="0" name=""/>
        <dsp:cNvSpPr/>
      </dsp:nvSpPr>
      <dsp:spPr>
        <a:xfrm>
          <a:off x="3295154" y="3979015"/>
          <a:ext cx="1277340" cy="1277340"/>
        </a:xfrm>
        <a:prstGeom prst="ellipse">
          <a:avLst/>
        </a:prstGeom>
        <a:solidFill>
          <a:schemeClr val="accent2">
            <a:hueOff val="-529618"/>
            <a:satOff val="2531"/>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QTDVDL</a:t>
          </a:r>
        </a:p>
        <a:p>
          <a:pPr marL="0" lvl="0" indent="0" algn="ctr" defTabSz="889000">
            <a:lnSpc>
              <a:spcPct val="90000"/>
            </a:lnSpc>
            <a:spcBef>
              <a:spcPct val="0"/>
            </a:spcBef>
            <a:spcAft>
              <a:spcPct val="35000"/>
            </a:spcAft>
            <a:buNone/>
          </a:pPr>
          <a:r>
            <a:rPr lang="en-US" sz="2000" kern="1200"/>
            <a:t>&amp;LH</a:t>
          </a:r>
          <a:endParaRPr lang="en-US" sz="2000" kern="1200" dirty="0"/>
        </a:p>
      </dsp:txBody>
      <dsp:txXfrm>
        <a:off x="3482216" y="4166077"/>
        <a:ext cx="903216" cy="903216"/>
      </dsp:txXfrm>
    </dsp:sp>
    <dsp:sp modelId="{F76A7A9C-8DE4-411F-B54A-2E66360A2D5E}">
      <dsp:nvSpPr>
        <dsp:cNvPr id="0" name=""/>
        <dsp:cNvSpPr/>
      </dsp:nvSpPr>
      <dsp:spPr>
        <a:xfrm>
          <a:off x="1572815" y="2984622"/>
          <a:ext cx="1277340" cy="1277340"/>
        </a:xfrm>
        <a:prstGeom prst="ellipse">
          <a:avLst/>
        </a:prstGeom>
        <a:solidFill>
          <a:schemeClr val="accent2">
            <a:hueOff val="-706157"/>
            <a:satOff val="3374"/>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QTVP</a:t>
          </a:r>
          <a:endParaRPr lang="en-US" sz="2000" kern="1200" dirty="0"/>
        </a:p>
      </dsp:txBody>
      <dsp:txXfrm>
        <a:off x="1759877" y="3171684"/>
        <a:ext cx="903216" cy="903216"/>
      </dsp:txXfrm>
    </dsp:sp>
    <dsp:sp modelId="{6FAD9768-E76F-4F50-974E-C8992B8FCB71}">
      <dsp:nvSpPr>
        <dsp:cNvPr id="0" name=""/>
        <dsp:cNvSpPr/>
      </dsp:nvSpPr>
      <dsp:spPr>
        <a:xfrm>
          <a:off x="1572815" y="995836"/>
          <a:ext cx="1277340" cy="1277340"/>
        </a:xfrm>
        <a:prstGeom prst="ellipse">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TLH</a:t>
          </a:r>
        </a:p>
      </dsp:txBody>
      <dsp:txXfrm>
        <a:off x="1759877" y="1182898"/>
        <a:ext cx="903216" cy="903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00B97-A3AA-4C43-9400-B2210659CBAE}">
      <dsp:nvSpPr>
        <dsp:cNvPr id="0" name=""/>
        <dsp:cNvSpPr/>
      </dsp:nvSpPr>
      <dsp:spPr>
        <a:xfrm rot="10800000">
          <a:off x="676742" y="1656"/>
          <a:ext cx="6533214" cy="120878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0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Times New Roman" pitchFamily="18" charset="0"/>
              <a:cs typeface="Times New Roman" pitchFamily="18" charset="0"/>
            </a:rPr>
            <a:t>17h, 01/10: Truy cập Portal SV để xem thời khóa biểu</a:t>
          </a:r>
          <a:endParaRPr lang="en-US" sz="3500" kern="1200" dirty="0">
            <a:latin typeface="Times New Roman" pitchFamily="18" charset="0"/>
            <a:cs typeface="Times New Roman" pitchFamily="18" charset="0"/>
          </a:endParaRPr>
        </a:p>
      </dsp:txBody>
      <dsp:txXfrm rot="10800000">
        <a:off x="978938" y="1656"/>
        <a:ext cx="6231018" cy="1208786"/>
      </dsp:txXfrm>
    </dsp:sp>
    <dsp:sp modelId="{2092882D-A5B9-4E76-98E5-7AFEE12C2C2B}">
      <dsp:nvSpPr>
        <dsp:cNvPr id="0" name=""/>
        <dsp:cNvSpPr/>
      </dsp:nvSpPr>
      <dsp:spPr>
        <a:xfrm>
          <a:off x="0" y="115874"/>
          <a:ext cx="1208786" cy="1208786"/>
        </a:xfrm>
        <a:prstGeom prst="ellipse">
          <a:avLst/>
        </a:prstGeom>
        <a:blipFill rotWithShape="0">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B4A761-C2F0-4980-926B-9728811FD84B}">
      <dsp:nvSpPr>
        <dsp:cNvPr id="0" name=""/>
        <dsp:cNvSpPr/>
      </dsp:nvSpPr>
      <dsp:spPr>
        <a:xfrm rot="10800000">
          <a:off x="661113" y="1571275"/>
          <a:ext cx="6564473" cy="120878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0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Times New Roman" panose="02020603050405020304" pitchFamily="18" charset="0"/>
              <a:cs typeface="Times New Roman" panose="02020603050405020304" pitchFamily="18" charset="0"/>
            </a:rPr>
            <a:t>Ngày 02/10: Sinh hoạt đầu khóa</a:t>
          </a:r>
          <a:endParaRPr lang="en-US" sz="3500" kern="1200" dirty="0">
            <a:latin typeface="Times New Roman" panose="02020603050405020304" pitchFamily="18" charset="0"/>
            <a:cs typeface="Times New Roman" panose="02020603050405020304" pitchFamily="18" charset="0"/>
          </a:endParaRPr>
        </a:p>
      </dsp:txBody>
      <dsp:txXfrm rot="10800000">
        <a:off x="963309" y="1571275"/>
        <a:ext cx="6262277" cy="1208786"/>
      </dsp:txXfrm>
    </dsp:sp>
    <dsp:sp modelId="{38CA2B46-2663-4CB7-A33D-AF8B6491FCFE}">
      <dsp:nvSpPr>
        <dsp:cNvPr id="0" name=""/>
        <dsp:cNvSpPr/>
      </dsp:nvSpPr>
      <dsp:spPr>
        <a:xfrm>
          <a:off x="0" y="1662841"/>
          <a:ext cx="1208786" cy="1208786"/>
        </a:xfrm>
        <a:prstGeom prst="ellipse">
          <a:avLst/>
        </a:prstGeom>
        <a:blipFill rotWithShape="0">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E43DBF-05D4-4A9C-BB5C-90B20C7FD699}">
      <dsp:nvSpPr>
        <dsp:cNvPr id="0" name=""/>
        <dsp:cNvSpPr/>
      </dsp:nvSpPr>
      <dsp:spPr>
        <a:xfrm rot="10800000">
          <a:off x="661113" y="3140894"/>
          <a:ext cx="6564473" cy="1208786"/>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041"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Times New Roman" pitchFamily="18" charset="0"/>
              <a:cs typeface="Times New Roman" pitchFamily="18" charset="0"/>
            </a:rPr>
            <a:t>Ngày 03/10: Chính thức học kỳ 1, 22-23</a:t>
          </a:r>
          <a:endParaRPr lang="en-US" sz="3500" kern="1200" dirty="0">
            <a:latin typeface="Times New Roman" pitchFamily="18" charset="0"/>
            <a:cs typeface="Times New Roman" pitchFamily="18" charset="0"/>
          </a:endParaRPr>
        </a:p>
      </dsp:txBody>
      <dsp:txXfrm rot="10800000">
        <a:off x="963309" y="3140894"/>
        <a:ext cx="6262277" cy="1208786"/>
      </dsp:txXfrm>
    </dsp:sp>
    <dsp:sp modelId="{2C939DB0-8171-487D-AAAD-515F3E88C7F7}">
      <dsp:nvSpPr>
        <dsp:cNvPr id="0" name=""/>
        <dsp:cNvSpPr/>
      </dsp:nvSpPr>
      <dsp:spPr>
        <a:xfrm>
          <a:off x="0" y="3090802"/>
          <a:ext cx="1208786" cy="1208786"/>
        </a:xfrm>
        <a:prstGeom prst="ellipse">
          <a:avLst/>
        </a:prstGeom>
        <a:blipFill rotWithShape="0">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6F461-3B49-440E-9C6E-30A87D39BA4D}" type="datetimeFigureOut">
              <a:rPr lang="en-US" smtClean="0"/>
              <a:t>23/09/2022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C24F0-8AAA-439A-8F32-636AE4637145}" type="slidenum">
              <a:rPr lang="en-US" smtClean="0"/>
              <a:t>‹#›</a:t>
            </a:fld>
            <a:endParaRPr lang="en-US"/>
          </a:p>
        </p:txBody>
      </p:sp>
    </p:spTree>
    <p:extLst>
      <p:ext uri="{BB962C8B-B14F-4D97-AF65-F5344CB8AC3E}">
        <p14:creationId xmlns:p14="http://schemas.microsoft.com/office/powerpoint/2010/main" val="264470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C24F0-8AAA-439A-8F32-636AE4637145}" type="slidenum">
              <a:rPr lang="en-US" smtClean="0"/>
              <a:t>1</a:t>
            </a:fld>
            <a:endParaRPr lang="en-US"/>
          </a:p>
        </p:txBody>
      </p:sp>
    </p:spTree>
    <p:extLst>
      <p:ext uri="{BB962C8B-B14F-4D97-AF65-F5344CB8AC3E}">
        <p14:creationId xmlns:p14="http://schemas.microsoft.com/office/powerpoint/2010/main" val="148063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44BCD-73C9-4667-B9EB-FBDC028360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5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a:xfrm>
            <a:off x="3884613" y="8685213"/>
            <a:ext cx="2971800" cy="457200"/>
          </a:xfrm>
          <a:prstGeom prst="rect">
            <a:avLst/>
          </a:prstGeom>
        </p:spPr>
        <p:txBody>
          <a:bodyPr/>
          <a:lstStyle/>
          <a:p>
            <a:pPr>
              <a:buClr>
                <a:srgbClr val="000000"/>
              </a:buClr>
              <a:buFont typeface="Arial"/>
              <a:buNone/>
              <a:defRPr/>
            </a:pPr>
            <a:fld id="{6B8CD501-6BB7-45B6-B183-6435F0E3813A}" type="slidenum">
              <a:rPr lang="th-TH" sz="1400" kern="0">
                <a:solidFill>
                  <a:prstClr val="black"/>
                </a:solidFill>
                <a:sym typeface="Arial"/>
              </a:rPr>
              <a:pPr>
                <a:buClr>
                  <a:srgbClr val="000000"/>
                </a:buClr>
                <a:buFont typeface="Arial"/>
                <a:buNone/>
                <a:defRPr/>
              </a:pPr>
              <a:t>5</a:t>
            </a:fld>
            <a:endParaRPr lang="th-TH" sz="1400" kern="0">
              <a:solidFill>
                <a:prstClr val="black"/>
              </a:solidFill>
              <a:sym typeface="Arial"/>
            </a:endParaRPr>
          </a:p>
        </p:txBody>
      </p:sp>
    </p:spTree>
    <p:extLst>
      <p:ext uri="{BB962C8B-B14F-4D97-AF65-F5344CB8AC3E}">
        <p14:creationId xmlns:p14="http://schemas.microsoft.com/office/powerpoint/2010/main" val="26864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AC24F0-8AAA-439A-8F32-636AE4637145}" type="slidenum">
              <a:rPr lang="en-US" smtClean="0"/>
              <a:t>6</a:t>
            </a:fld>
            <a:endParaRPr lang="en-US"/>
          </a:p>
        </p:txBody>
      </p:sp>
    </p:spTree>
    <p:extLst>
      <p:ext uri="{BB962C8B-B14F-4D97-AF65-F5344CB8AC3E}">
        <p14:creationId xmlns:p14="http://schemas.microsoft.com/office/powerpoint/2010/main" val="165279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3CAC24F0-8AAA-439A-8F32-636AE4637145}" type="slidenum">
              <a:rPr lang="en-US" smtClean="0"/>
              <a:t>8</a:t>
            </a:fld>
            <a:endParaRPr lang="en-US"/>
          </a:p>
        </p:txBody>
      </p:sp>
    </p:spTree>
    <p:extLst>
      <p:ext uri="{BB962C8B-B14F-4D97-AF65-F5344CB8AC3E}">
        <p14:creationId xmlns:p14="http://schemas.microsoft.com/office/powerpoint/2010/main" val="416446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AC24F0-8AAA-439A-8F32-636AE4637145}" type="slidenum">
              <a:rPr lang="en-US" smtClean="0"/>
              <a:t>28</a:t>
            </a:fld>
            <a:endParaRPr lang="en-US"/>
          </a:p>
        </p:txBody>
      </p:sp>
    </p:spTree>
    <p:extLst>
      <p:ext uri="{BB962C8B-B14F-4D97-AF65-F5344CB8AC3E}">
        <p14:creationId xmlns:p14="http://schemas.microsoft.com/office/powerpoint/2010/main" val="284728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44BCD-73C9-4667-B9EB-FBDC028360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4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B260-8194-40F0-A259-E170D4514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F3A4FC-2121-4830-9D5B-90FE5CE12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B0FBA-00A8-41BC-B348-578444D90E40}"/>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26D466BC-D66F-4CB6-BB81-9EDE73CF6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A4804-CA6D-432B-92C8-40F7751443EA}"/>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333337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A8D-83E3-4A39-A486-B72058EB7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C5796-21BD-4C9F-87DB-F33E6C7F7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1F103-F975-4338-96C2-6209F8F8C19F}"/>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65072EE6-53BE-4185-9242-FBF160A24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BB1B9-E760-4DF8-98A1-E31C5A4F2258}"/>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387428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53533-D42C-4029-A3AB-4F8990CA9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98655D-DFD8-4643-9806-A060CE7B3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71A-47BB-4490-B4CB-76AB9EF66F4F}"/>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EEA29FA3-5568-46A9-AC9C-21F6278A0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7190B-3EED-4C90-B629-6BF99E363841}"/>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11188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1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5723-90D7-403E-B342-232E5D889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B20E9-DBC0-4DE6-914A-EC6BF97D1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C95AD-A38D-46FD-B172-0EECE4CC241C}"/>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6EC3C157-C8CF-4A02-BE84-AB76DB382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BC20F-03F9-45A3-A35B-95452EBC9FB2}"/>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265151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D1CA-0264-4C12-967A-AB38EECFB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79E019-F0C1-4854-BE82-FBCD9222A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4A1F5-E85C-4762-B411-6AA8FB69EB81}"/>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EDA88738-18C6-44CC-834F-1749AB69F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EF334-7A2C-45B4-A795-08811F82E687}"/>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261731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8893-18C0-4DB6-85CC-F7E2D15A7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5510B-2156-4535-B7D7-5CF456D74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B4663A-8E17-4D86-842A-84BDD89F9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B4D17B-B3A9-4BDA-AD19-4ED1247F7339}"/>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6" name="Footer Placeholder 5">
            <a:extLst>
              <a:ext uri="{FF2B5EF4-FFF2-40B4-BE49-F238E27FC236}">
                <a16:creationId xmlns:a16="http://schemas.microsoft.com/office/drawing/2014/main" id="{5EFB119F-731E-4253-A14B-4843EF0C9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68F02-1761-4B82-9D42-BBEFA33D4970}"/>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197821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33E3-7B82-4905-BEAE-F768A98060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984A5-E7BD-40F6-87DE-A9AC28BE7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FAF9B-6ACB-4B28-A0D3-FA49D06ACA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3D959D-EDF1-46D3-9EAA-0746F704C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E10DF-5A1A-4FB6-9D93-9E014C4BE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49A51-9E7B-48DC-B8ED-4A32E2D7E90F}"/>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8" name="Footer Placeholder 7">
            <a:extLst>
              <a:ext uri="{FF2B5EF4-FFF2-40B4-BE49-F238E27FC236}">
                <a16:creationId xmlns:a16="http://schemas.microsoft.com/office/drawing/2014/main" id="{60D51C7F-6E2C-47D5-94D6-8462B9177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5199FB-F584-4C70-AE69-89A6C589F616}"/>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37583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E74A-2B98-492A-A448-AA67E3E39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C525C-FF06-4622-8189-EAD196BD2CD9}"/>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4" name="Footer Placeholder 3">
            <a:extLst>
              <a:ext uri="{FF2B5EF4-FFF2-40B4-BE49-F238E27FC236}">
                <a16:creationId xmlns:a16="http://schemas.microsoft.com/office/drawing/2014/main" id="{77A1AD5F-0F7C-48B6-A5D6-F09AFA095F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CE2E9-3C0D-4342-A9B7-23325547B6B8}"/>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57098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20E89-274F-47C0-82DD-CC29401C1D5E}"/>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3" name="Footer Placeholder 2">
            <a:extLst>
              <a:ext uri="{FF2B5EF4-FFF2-40B4-BE49-F238E27FC236}">
                <a16:creationId xmlns:a16="http://schemas.microsoft.com/office/drawing/2014/main" id="{998F4D41-D05B-470C-8E95-2EAE0005F5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8AC76-26B1-45A7-9FB7-99C2FEA1E55B}"/>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235695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B5EC-A3CA-408D-A64C-617E769D7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1D0AC1-8E92-4146-AB45-0292F72BA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ED1AEE-6048-40F5-B8B5-95264DD48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3FD21B-1DFC-40F6-9189-00A5779E0309}"/>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6" name="Footer Placeholder 5">
            <a:extLst>
              <a:ext uri="{FF2B5EF4-FFF2-40B4-BE49-F238E27FC236}">
                <a16:creationId xmlns:a16="http://schemas.microsoft.com/office/drawing/2014/main" id="{D984396C-F83B-4A27-899C-12A16F8C6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DBDB7-E94F-4805-BC8B-F26028F8A086}"/>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22573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5C42-541B-4799-AE3C-492337DB0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2807D0-41F0-49DD-8943-1C349BEBA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EB5A5-D0F2-4D0A-9059-35949542F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5CBEE-CC6C-4B0E-BA50-599A0D1E9D0B}"/>
              </a:ext>
            </a:extLst>
          </p:cNvPr>
          <p:cNvSpPr>
            <a:spLocks noGrp="1"/>
          </p:cNvSpPr>
          <p:nvPr>
            <p:ph type="dt" sz="half" idx="10"/>
          </p:nvPr>
        </p:nvSpPr>
        <p:spPr/>
        <p:txBody>
          <a:bodyPr/>
          <a:lstStyle/>
          <a:p>
            <a:fld id="{5EE2318E-E329-4F13-9BC7-82C0A3A3684C}" type="datetimeFigureOut">
              <a:rPr lang="en-US" smtClean="0"/>
              <a:t>23/09/2022</a:t>
            </a:fld>
            <a:endParaRPr lang="en-US"/>
          </a:p>
        </p:txBody>
      </p:sp>
      <p:sp>
        <p:nvSpPr>
          <p:cNvPr id="6" name="Footer Placeholder 5">
            <a:extLst>
              <a:ext uri="{FF2B5EF4-FFF2-40B4-BE49-F238E27FC236}">
                <a16:creationId xmlns:a16="http://schemas.microsoft.com/office/drawing/2014/main" id="{D080D7E5-5B45-46E0-B7AC-0CF1C120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490D9-8A8E-41E4-A45B-2F92AAD893C8}"/>
              </a:ext>
            </a:extLst>
          </p:cNvPr>
          <p:cNvSpPr>
            <a:spLocks noGrp="1"/>
          </p:cNvSpPr>
          <p:nvPr>
            <p:ph type="sldNum" sz="quarter" idx="12"/>
          </p:nvPr>
        </p:nvSpPr>
        <p:spPr/>
        <p:txBody>
          <a:bodyPr/>
          <a:lstStyle/>
          <a:p>
            <a:fld id="{2EDBE1FD-35BC-4E17-8EF7-D799F9528D1B}" type="slidenum">
              <a:rPr lang="en-US" smtClean="0"/>
              <a:t>‹#›</a:t>
            </a:fld>
            <a:endParaRPr lang="en-US"/>
          </a:p>
        </p:txBody>
      </p:sp>
    </p:spTree>
    <p:extLst>
      <p:ext uri="{BB962C8B-B14F-4D97-AF65-F5344CB8AC3E}">
        <p14:creationId xmlns:p14="http://schemas.microsoft.com/office/powerpoint/2010/main" val="70398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D0C2BD-E4A1-427C-A63A-BD381A61BE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F8826-06C4-4F02-A6AC-58B026E4D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B04A2-E75F-4B86-BEF5-844D80BB0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318E-E329-4F13-9BC7-82C0A3A3684C}" type="datetimeFigureOut">
              <a:rPr lang="en-US" smtClean="0"/>
              <a:t>23/09/2022</a:t>
            </a:fld>
            <a:endParaRPr lang="en-US"/>
          </a:p>
        </p:txBody>
      </p:sp>
      <p:sp>
        <p:nvSpPr>
          <p:cNvPr id="5" name="Footer Placeholder 4">
            <a:extLst>
              <a:ext uri="{FF2B5EF4-FFF2-40B4-BE49-F238E27FC236}">
                <a16:creationId xmlns:a16="http://schemas.microsoft.com/office/drawing/2014/main" id="{E1087B4B-CABC-46C4-8033-E7673DE8C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269EBC-D588-4711-AC30-AE5354DD5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BE1FD-35BC-4E17-8EF7-D799F9528D1B}" type="slidenum">
              <a:rPr lang="en-US" smtClean="0"/>
              <a:t>‹#›</a:t>
            </a:fld>
            <a:endParaRPr lang="en-US"/>
          </a:p>
        </p:txBody>
      </p:sp>
    </p:spTree>
    <p:extLst>
      <p:ext uri="{BB962C8B-B14F-4D97-AF65-F5344CB8AC3E}">
        <p14:creationId xmlns:p14="http://schemas.microsoft.com/office/powerpoint/2010/main" val="215293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40.emf"/><Relationship Id="rId4" Type="http://schemas.openxmlformats.org/officeDocument/2006/relationships/package" Target="../embeddings/Microsoft_PowerPoint_Slide1.sldx"/></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hyperlink" Target="https://daotao.vnu.edu.v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hyperlink" Target="https://daotao.vnu.edu.v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MSV@sv.ussh.edu.v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MSV@vnu.edu.vn"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243EE9-078A-4C7B-B7B3-AA81F6525481}"/>
              </a:ext>
            </a:extLst>
          </p:cNvPr>
          <p:cNvCxnSpPr>
            <a:cxnSpLocks/>
          </p:cNvCxnSpPr>
          <p:nvPr/>
        </p:nvCxnSpPr>
        <p:spPr>
          <a:xfrm>
            <a:off x="0" y="2000250"/>
            <a:ext cx="4686300" cy="4857750"/>
          </a:xfrm>
          <a:prstGeom prst="line">
            <a:avLst/>
          </a:prstGeom>
          <a:ln>
            <a:solidFill>
              <a:srgbClr val="0070C0"/>
            </a:solidFill>
          </a:ln>
          <a:effectLst>
            <a:glow rad="139700">
              <a:schemeClr val="accent5">
                <a:lumMod val="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Diamond 2">
            <a:extLst>
              <a:ext uri="{FF2B5EF4-FFF2-40B4-BE49-F238E27FC236}">
                <a16:creationId xmlns:a16="http://schemas.microsoft.com/office/drawing/2014/main" id="{EFAB926B-7761-4008-8ADD-5174290C5F8E}"/>
              </a:ext>
            </a:extLst>
          </p:cNvPr>
          <p:cNvSpPr/>
          <p:nvPr/>
        </p:nvSpPr>
        <p:spPr>
          <a:xfrm>
            <a:off x="443616" y="2904196"/>
            <a:ext cx="3031331" cy="2971800"/>
          </a:xfrm>
          <a:prstGeom prst="diamond">
            <a:avLst/>
          </a:prstGeom>
          <a:blipFill dpi="0" rotWithShape="1">
            <a:blip r:embed="rId3"/>
            <a:srcRect/>
            <a:stretch>
              <a:fillRect/>
            </a:stretch>
          </a:blipFill>
          <a:ln>
            <a:noFill/>
          </a:ln>
          <a:effectLst>
            <a:glow rad="139700">
              <a:schemeClr val="accent5">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0227C05B-A14A-4A37-9A7D-FF7AA06A7CBE}"/>
              </a:ext>
            </a:extLst>
          </p:cNvPr>
          <p:cNvSpPr/>
          <p:nvPr/>
        </p:nvSpPr>
        <p:spPr>
          <a:xfrm>
            <a:off x="2150268" y="1657350"/>
            <a:ext cx="2257425" cy="2190750"/>
          </a:xfrm>
          <a:prstGeom prst="diamond">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139700">
              <a:schemeClr val="accent5">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8E5060F6-D8D0-4623-835C-AD45B6694E2D}"/>
              </a:ext>
            </a:extLst>
          </p:cNvPr>
          <p:cNvSpPr/>
          <p:nvPr/>
        </p:nvSpPr>
        <p:spPr>
          <a:xfrm>
            <a:off x="1117601" y="886531"/>
            <a:ext cx="1699342" cy="1704269"/>
          </a:xfrm>
          <a:prstGeom prst="diamond">
            <a:avLst/>
          </a:prstGeom>
          <a:blipFill dpi="0" rotWithShape="1">
            <a:blip r:embed="rId5"/>
            <a:srcRect/>
            <a:stretch>
              <a:fillRect/>
            </a:stretch>
          </a:blipFill>
          <a:ln>
            <a:noFill/>
          </a:ln>
          <a:effectLst>
            <a:glow rad="139700">
              <a:schemeClr val="accent5">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8915784C-961A-4E29-9DE9-81CBB836A479}"/>
              </a:ext>
            </a:extLst>
          </p:cNvPr>
          <p:cNvSpPr/>
          <p:nvPr/>
        </p:nvSpPr>
        <p:spPr>
          <a:xfrm>
            <a:off x="2816941" y="4532701"/>
            <a:ext cx="1554480" cy="1554480"/>
          </a:xfrm>
          <a:prstGeom prst="diamond">
            <a:avLst/>
          </a:prstGeom>
          <a:blipFill dpi="0" rotWithShape="1">
            <a:blip r:embed="rId6"/>
            <a:srcRect/>
            <a:stretch>
              <a:fillRect/>
            </a:stretch>
          </a:blipFill>
          <a:ln>
            <a:noFill/>
          </a:ln>
          <a:effectLst>
            <a:glow rad="139700">
              <a:schemeClr val="accent5">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4448AC-D51F-4593-8D22-CA3B6BA08648}"/>
              </a:ext>
            </a:extLst>
          </p:cNvPr>
          <p:cNvSpPr/>
          <p:nvPr/>
        </p:nvSpPr>
        <p:spPr>
          <a:xfrm>
            <a:off x="4577477" y="2129135"/>
            <a:ext cx="7319662" cy="701859"/>
          </a:xfrm>
          <a:prstGeom prst="rect">
            <a:avLst/>
          </a:prstGeom>
          <a:noFill/>
        </p:spPr>
        <p:txBody>
          <a:bodyPr wrap="square" lIns="91440" tIns="45720" rIns="91440" bIns="45720">
            <a:spAutoFit/>
          </a:bodyPr>
          <a:lstStyle/>
          <a:p>
            <a:pPr algn="ctr">
              <a:lnSpc>
                <a:spcPct val="150000"/>
              </a:lnSpc>
            </a:pPr>
            <a:r>
              <a:rPr lang="en-US" sz="3000" b="1">
                <a:ln w="0"/>
                <a:solidFill>
                  <a:srgbClr val="7030A0"/>
                </a:solidFill>
                <a:latin typeface="Times New Roman" panose="02020603050405020304" pitchFamily="18" charset="0"/>
                <a:ea typeface="Tahoma" panose="020B0604030504040204" pitchFamily="34" charset="0"/>
                <a:cs typeface="Times New Roman" panose="02020603050405020304" pitchFamily="18" charset="0"/>
              </a:rPr>
              <a:t>QUY CHẾ ĐÀO TẠO BẬC ĐẠI HỌC</a:t>
            </a:r>
            <a:endParaRPr lang="en-US" sz="3000" b="1" dirty="0">
              <a:ln w="0"/>
              <a:solidFill>
                <a:srgbClr val="7030A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Parallelogram 15">
            <a:extLst>
              <a:ext uri="{FF2B5EF4-FFF2-40B4-BE49-F238E27FC236}">
                <a16:creationId xmlns:a16="http://schemas.microsoft.com/office/drawing/2014/main" id="{7A94F636-0239-4018-AD6A-1ABABCF1E861}"/>
              </a:ext>
            </a:extLst>
          </p:cNvPr>
          <p:cNvSpPr/>
          <p:nvPr/>
        </p:nvSpPr>
        <p:spPr>
          <a:xfrm>
            <a:off x="6710350" y="4667290"/>
            <a:ext cx="4688759" cy="539738"/>
          </a:xfrm>
          <a:prstGeom prst="parallelogram">
            <a:avLst>
              <a:gd name="adj" fmla="val 39358"/>
            </a:avLst>
          </a:prstGeom>
          <a:solidFill>
            <a:srgbClr val="46474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rgbClr val="FFC000"/>
                </a:solidFill>
                <a:latin typeface="Arial" panose="020B0604020202020204" pitchFamily="34" charset="0"/>
                <a:cs typeface="Arial" panose="020B0604020202020204" pitchFamily="34" charset="0"/>
              </a:rPr>
              <a:t>Phòng</a:t>
            </a:r>
            <a:r>
              <a:rPr lang="en-US" i="1" dirty="0">
                <a:solidFill>
                  <a:srgbClr val="FFC000"/>
                </a:solidFill>
                <a:latin typeface="Arial" panose="020B0604020202020204" pitchFamily="34" charset="0"/>
                <a:cs typeface="Arial" panose="020B0604020202020204" pitchFamily="34" charset="0"/>
              </a:rPr>
              <a:t> </a:t>
            </a:r>
            <a:r>
              <a:rPr lang="en-US" i="1" dirty="0" err="1">
                <a:solidFill>
                  <a:srgbClr val="FFC000"/>
                </a:solidFill>
                <a:latin typeface="Arial" panose="020B0604020202020204" pitchFamily="34" charset="0"/>
                <a:cs typeface="Arial" panose="020B0604020202020204" pitchFamily="34" charset="0"/>
              </a:rPr>
              <a:t>Đào</a:t>
            </a:r>
            <a:r>
              <a:rPr lang="en-US" i="1" dirty="0">
                <a:solidFill>
                  <a:srgbClr val="FFC000"/>
                </a:solidFill>
                <a:latin typeface="Arial" panose="020B0604020202020204" pitchFamily="34" charset="0"/>
                <a:cs typeface="Arial" panose="020B0604020202020204" pitchFamily="34" charset="0"/>
              </a:rPr>
              <a:t> </a:t>
            </a:r>
            <a:r>
              <a:rPr lang="en-US" i="1" dirty="0" err="1">
                <a:solidFill>
                  <a:srgbClr val="FFC000"/>
                </a:solidFill>
                <a:latin typeface="Arial" panose="020B0604020202020204" pitchFamily="34" charset="0"/>
                <a:cs typeface="Arial" panose="020B0604020202020204" pitchFamily="34" charset="0"/>
              </a:rPr>
              <a:t>tạo</a:t>
            </a:r>
            <a:endParaRPr lang="en-US" i="1" dirty="0">
              <a:solidFill>
                <a:srgbClr val="FFC000"/>
              </a:solidFill>
              <a:latin typeface="Arial" panose="020B0604020202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CAB0E4D3-217B-4D9E-BA94-09D264A5957A}"/>
              </a:ext>
            </a:extLst>
          </p:cNvPr>
          <p:cNvSpPr/>
          <p:nvPr/>
        </p:nvSpPr>
        <p:spPr>
          <a:xfrm>
            <a:off x="4951145" y="5163747"/>
            <a:ext cx="6261316" cy="712249"/>
          </a:xfrm>
          <a:prstGeom prst="parallelogram">
            <a:avLst>
              <a:gd name="adj" fmla="val 35880"/>
            </a:avLst>
          </a:prstGeom>
          <a:solidFill>
            <a:srgbClr val="46474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700" i="1" dirty="0" err="1">
                <a:latin typeface="Arial" panose="020B0604020202020204" pitchFamily="34" charset="0"/>
                <a:cs typeface="Arial" panose="020B0604020202020204" pitchFamily="34" charset="0"/>
              </a:rPr>
              <a:t>Trường</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Đại</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học</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Khoa</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học</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Xã</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hội</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và</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Nhân</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văn</a:t>
            </a:r>
            <a:endParaRPr lang="en-US" sz="1700" i="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15E5B8E-9BFD-3624-72E9-AB757A884E3D}"/>
              </a:ext>
            </a:extLst>
          </p:cNvPr>
          <p:cNvPicPr>
            <a:picLocks noChangeAspect="1"/>
          </p:cNvPicPr>
          <p:nvPr/>
        </p:nvPicPr>
        <p:blipFill>
          <a:blip r:embed="rId7"/>
          <a:stretch>
            <a:fillRect/>
          </a:stretch>
        </p:blipFill>
        <p:spPr>
          <a:xfrm>
            <a:off x="7374836" y="486047"/>
            <a:ext cx="1789042" cy="1241167"/>
          </a:xfrm>
          <a:prstGeom prst="rect">
            <a:avLst/>
          </a:prstGeom>
        </p:spPr>
      </p:pic>
    </p:spTree>
    <p:extLst>
      <p:ext uri="{BB962C8B-B14F-4D97-AF65-F5344CB8AC3E}">
        <p14:creationId xmlns:p14="http://schemas.microsoft.com/office/powerpoint/2010/main" val="25274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0D29-3AF1-407C-94C4-54E3407B1CC1}"/>
              </a:ext>
            </a:extLst>
          </p:cNvPr>
          <p:cNvSpPr>
            <a:spLocks noGrp="1"/>
          </p:cNvSpPr>
          <p:nvPr>
            <p:ph type="title"/>
          </p:nvPr>
        </p:nvSpPr>
        <p:spPr/>
        <p:txBody>
          <a:bodyPr>
            <a:normAutofit/>
          </a:bodyPr>
          <a:lstStyle/>
          <a:p>
            <a:pPr algn="ctr"/>
            <a:r>
              <a:rPr lang="en-US" sz="4200" b="1">
                <a:solidFill>
                  <a:srgbClr val="7030A0"/>
                </a:solidFill>
                <a:latin typeface="Times New Roman" panose="02020603050405020304" pitchFamily="18" charset="0"/>
                <a:cs typeface="Times New Roman" panose="02020603050405020304" pitchFamily="18" charset="0"/>
              </a:rPr>
              <a:t>ĐĂNG KÝ HỌC PHẦN</a:t>
            </a:r>
          </a:p>
        </p:txBody>
      </p:sp>
      <p:sp>
        <p:nvSpPr>
          <p:cNvPr id="3" name="Text Placeholder 2">
            <a:extLst>
              <a:ext uri="{FF2B5EF4-FFF2-40B4-BE49-F238E27FC236}">
                <a16:creationId xmlns:a16="http://schemas.microsoft.com/office/drawing/2014/main" id="{9283DFB2-A7DF-4A9D-A459-CF88D3DC5B5B}"/>
              </a:ext>
            </a:extLst>
          </p:cNvPr>
          <p:cNvSpPr>
            <a:spLocks noGrp="1"/>
          </p:cNvSpPr>
          <p:nvPr>
            <p:ph type="body" idx="1"/>
          </p:nvPr>
        </p:nvSpPr>
        <p:spPr>
          <a:xfrm>
            <a:off x="865190" y="1475423"/>
            <a:ext cx="5157787" cy="823912"/>
          </a:xfrm>
        </p:spPr>
        <p:txBody>
          <a:bodyPr/>
          <a:lstStyle/>
          <a:p>
            <a:r>
              <a:rPr lang="en-US">
                <a:latin typeface="Times New Roman" panose="02020603050405020304" pitchFamily="18" charset="0"/>
                <a:cs typeface="Times New Roman" panose="02020603050405020304" pitchFamily="18" charset="0"/>
              </a:rPr>
              <a:t>BẠN khi vẫn là học sinh</a:t>
            </a:r>
          </a:p>
        </p:txBody>
      </p:sp>
      <p:sp>
        <p:nvSpPr>
          <p:cNvPr id="4" name="Content Placeholder 3">
            <a:extLst>
              <a:ext uri="{FF2B5EF4-FFF2-40B4-BE49-F238E27FC236}">
                <a16:creationId xmlns:a16="http://schemas.microsoft.com/office/drawing/2014/main" id="{B6C70741-7030-4CB7-AE33-C157627BB532}"/>
              </a:ext>
            </a:extLst>
          </p:cNvPr>
          <p:cNvSpPr>
            <a:spLocks noGrp="1"/>
          </p:cNvSpPr>
          <p:nvPr>
            <p:ph sz="half" idx="2"/>
          </p:nvPr>
        </p:nvSpPr>
        <p:spPr>
          <a:xfrm>
            <a:off x="640080" y="2505075"/>
            <a:ext cx="5357495" cy="3684588"/>
          </a:xfrm>
        </p:spPr>
        <p:txBody>
          <a:bodyPr/>
          <a:lstStyle/>
          <a:p>
            <a:r>
              <a:rPr lang="en-US">
                <a:latin typeface="Times New Roman" panose="02020603050405020304" pitchFamily="18" charset="0"/>
                <a:cs typeface="Times New Roman" panose="02020603050405020304" pitchFamily="18" charset="0"/>
              </a:rPr>
              <a:t>1 năm 2 học kỳ</a:t>
            </a:r>
          </a:p>
          <a:p>
            <a:r>
              <a:rPr lang="en-US">
                <a:latin typeface="Times New Roman" panose="02020603050405020304" pitchFamily="18" charset="0"/>
                <a:cs typeface="Times New Roman" panose="02020603050405020304" pitchFamily="18" charset="0"/>
              </a:rPr>
              <a:t>Học theo thời khóa biểu cố định</a:t>
            </a:r>
          </a:p>
          <a:p>
            <a:r>
              <a:rPr lang="en-US">
                <a:latin typeface="Times New Roman" panose="02020603050405020304" pitchFamily="18" charset="0"/>
                <a:cs typeface="Times New Roman" panose="02020603050405020304" pitchFamily="18" charset="0"/>
              </a:rPr>
              <a:t>Học cùng lớp với bạn bè</a:t>
            </a:r>
          </a:p>
          <a:p>
            <a:r>
              <a:rPr lang="en-US">
                <a:latin typeface="Times New Roman" panose="02020603050405020304" pitchFamily="18" charset="0"/>
                <a:cs typeface="Times New Roman" panose="02020603050405020304" pitchFamily="18" charset="0"/>
              </a:rPr>
              <a:t>Phòng học cố định</a:t>
            </a:r>
          </a:p>
          <a:p>
            <a:r>
              <a:rPr lang="en-US">
                <a:latin typeface="Times New Roman" panose="02020603050405020304" pitchFamily="18" charset="0"/>
                <a:cs typeface="Times New Roman" panose="02020603050405020304" pitchFamily="18" charset="0"/>
              </a:rPr>
              <a:t>Giảng viên do nhà tr</a:t>
            </a:r>
            <a:r>
              <a:rPr lang="vi-VN">
                <a:latin typeface="Times New Roman" panose="02020603050405020304" pitchFamily="18" charset="0"/>
                <a:cs typeface="Times New Roman" panose="02020603050405020304" pitchFamily="18" charset="0"/>
              </a:rPr>
              <a:t>ư</a:t>
            </a:r>
            <a:r>
              <a:rPr lang="en-US">
                <a:latin typeface="Times New Roman" panose="02020603050405020304" pitchFamily="18" charset="0"/>
                <a:cs typeface="Times New Roman" panose="02020603050405020304" pitchFamily="18" charset="0"/>
              </a:rPr>
              <a:t>ờng chỉ định</a:t>
            </a:r>
          </a:p>
        </p:txBody>
      </p:sp>
      <p:sp>
        <p:nvSpPr>
          <p:cNvPr id="5" name="Text Placeholder 4">
            <a:extLst>
              <a:ext uri="{FF2B5EF4-FFF2-40B4-BE49-F238E27FC236}">
                <a16:creationId xmlns:a16="http://schemas.microsoft.com/office/drawing/2014/main" id="{372D10D5-83A0-4902-974D-98DA2508CFC5}"/>
              </a:ext>
            </a:extLst>
          </p:cNvPr>
          <p:cNvSpPr>
            <a:spLocks noGrp="1"/>
          </p:cNvSpPr>
          <p:nvPr>
            <p:ph type="body" sz="quarter" idx="3"/>
          </p:nvPr>
        </p:nvSpPr>
        <p:spPr>
          <a:xfrm>
            <a:off x="6169024" y="1475423"/>
            <a:ext cx="5183188" cy="823912"/>
          </a:xfrm>
        </p:spPr>
        <p:txBody>
          <a:bodyPr/>
          <a:lstStyle/>
          <a:p>
            <a:r>
              <a:rPr lang="en-US">
                <a:latin typeface="Times New Roman" panose="02020603050405020304" pitchFamily="18" charset="0"/>
                <a:cs typeface="Times New Roman" panose="02020603050405020304" pitchFamily="18" charset="0"/>
              </a:rPr>
              <a:t>BẠN khi đã là SV USSH</a:t>
            </a:r>
          </a:p>
        </p:txBody>
      </p:sp>
      <p:sp>
        <p:nvSpPr>
          <p:cNvPr id="6" name="Content Placeholder 5">
            <a:extLst>
              <a:ext uri="{FF2B5EF4-FFF2-40B4-BE49-F238E27FC236}">
                <a16:creationId xmlns:a16="http://schemas.microsoft.com/office/drawing/2014/main" id="{3BEA382B-1168-4DF7-847D-D6E802528621}"/>
              </a:ext>
            </a:extLst>
          </p:cNvPr>
          <p:cNvSpPr>
            <a:spLocks noGrp="1"/>
          </p:cNvSpPr>
          <p:nvPr>
            <p:ph sz="quarter" idx="4"/>
          </p:nvPr>
        </p:nvSpPr>
        <p:spPr>
          <a:xfrm>
            <a:off x="6172200" y="2505075"/>
            <a:ext cx="5379720" cy="3684588"/>
          </a:xfrm>
        </p:spPr>
        <p:txBody>
          <a:bodyPr/>
          <a:lstStyle/>
          <a:p>
            <a:r>
              <a:rPr lang="en-US">
                <a:latin typeface="Times New Roman" panose="02020603050405020304" pitchFamily="18" charset="0"/>
                <a:cs typeface="Times New Roman" panose="02020603050405020304" pitchFamily="18" charset="0"/>
              </a:rPr>
              <a:t>1 năm có 3 học kỳ</a:t>
            </a:r>
          </a:p>
          <a:p>
            <a:r>
              <a:rPr lang="en-US">
                <a:latin typeface="Times New Roman" panose="02020603050405020304" pitchFamily="18" charset="0"/>
                <a:cs typeface="Times New Roman" panose="02020603050405020304" pitchFamily="18" charset="0"/>
              </a:rPr>
              <a:t>Học theo kế hoạch của bản thân</a:t>
            </a:r>
          </a:p>
          <a:p>
            <a:r>
              <a:rPr lang="en-US">
                <a:latin typeface="Times New Roman" panose="02020603050405020304" pitchFamily="18" charset="0"/>
                <a:cs typeface="Times New Roman" panose="02020603050405020304" pitchFamily="18" charset="0"/>
              </a:rPr>
              <a:t>Lớp học liên hợp quốc (nếu muốn)</a:t>
            </a:r>
          </a:p>
          <a:p>
            <a:r>
              <a:rPr lang="en-US">
                <a:latin typeface="Times New Roman" panose="02020603050405020304" pitchFamily="18" charset="0"/>
                <a:cs typeface="Times New Roman" panose="02020603050405020304" pitchFamily="18" charset="0"/>
              </a:rPr>
              <a:t>Mỗi môn một phòng</a:t>
            </a:r>
          </a:p>
          <a:p>
            <a:r>
              <a:rPr lang="en-US">
                <a:latin typeface="Times New Roman" panose="02020603050405020304" pitchFamily="18" charset="0"/>
                <a:cs typeface="Times New Roman" panose="02020603050405020304" pitchFamily="18" charset="0"/>
              </a:rPr>
              <a:t>Lựa chọn giảng viên</a:t>
            </a:r>
          </a:p>
          <a:p>
            <a:pPr marL="0" indent="0">
              <a:buNone/>
            </a:pPr>
            <a:r>
              <a:rPr lang="en-US">
                <a:latin typeface="Times New Roman" panose="02020603050405020304" pitchFamily="18" charset="0"/>
                <a:cs typeface="Times New Roman" panose="02020603050405020304" pitchFamily="18" charset="0"/>
              </a:rPr>
              <a:t>&gt; </a:t>
            </a:r>
            <a:r>
              <a:rPr lang="en-US" i="1">
                <a:latin typeface="Times New Roman" panose="02020603050405020304" pitchFamily="18" charset="0"/>
                <a:cs typeface="Times New Roman" panose="02020603050405020304" pitchFamily="18" charset="0"/>
              </a:rPr>
              <a:t>Cảm xúc không quên khi đăng ký học phần </a:t>
            </a:r>
          </a:p>
        </p:txBody>
      </p:sp>
    </p:spTree>
    <p:extLst>
      <p:ext uri="{BB962C8B-B14F-4D97-AF65-F5344CB8AC3E}">
        <p14:creationId xmlns:p14="http://schemas.microsoft.com/office/powerpoint/2010/main" val="1965668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Pham Hue\Nam hoc 16-17\Khoa dinh huong\imagesgfdgfgdg.png">
            <a:extLst>
              <a:ext uri="{FF2B5EF4-FFF2-40B4-BE49-F238E27FC236}">
                <a16:creationId xmlns:a16="http://schemas.microsoft.com/office/drawing/2014/main" id="{60E8B1E9-ADEC-4662-83CB-07C17085E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7664"/>
            <a:ext cx="2743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D:\Pham Hue\Nam hoc 16-17\Khoa dinh huong\dang-ky-hoc-phankhhkhk.jpg">
            <a:extLst>
              <a:ext uri="{FF2B5EF4-FFF2-40B4-BE49-F238E27FC236}">
                <a16:creationId xmlns:a16="http://schemas.microsoft.com/office/drawing/2014/main" id="{F8BAD8A5-61C2-47D5-BD4E-D52F3762F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7664"/>
            <a:ext cx="5710238"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D:\Pham Hue\Nam hoc 16-17\Khoa dinh huong\images.png">
            <a:extLst>
              <a:ext uri="{FF2B5EF4-FFF2-40B4-BE49-F238E27FC236}">
                <a16:creationId xmlns:a16="http://schemas.microsoft.com/office/drawing/2014/main" id="{BA28BF9A-1664-4DF8-B029-00FC6F241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3276600"/>
            <a:ext cx="17430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D:\Pham Hue\Nam hoc 16-17\Khoa dinh huong\HFHFHFHFHFH.jpg">
            <a:extLst>
              <a:ext uri="{FF2B5EF4-FFF2-40B4-BE49-F238E27FC236}">
                <a16:creationId xmlns:a16="http://schemas.microsoft.com/office/drawing/2014/main" id="{0597177E-60F7-49B4-A940-586237FA9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911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E8FBB6F-8D89-4F6B-AA9C-3F2D14ACE8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4579" name="Rectangle 4">
            <a:extLst>
              <a:ext uri="{FF2B5EF4-FFF2-40B4-BE49-F238E27FC236}">
                <a16:creationId xmlns:a16="http://schemas.microsoft.com/office/drawing/2014/main" id="{9B51131C-7F02-4D84-9AFE-C941A8588FD0}"/>
              </a:ext>
            </a:extLst>
          </p:cNvPr>
          <p:cNvSpPr>
            <a:spLocks noChangeArrowheads="1"/>
          </p:cNvSpPr>
          <p:nvPr/>
        </p:nvSpPr>
        <p:spPr bwMode="auto">
          <a:xfrm>
            <a:off x="4781551" y="3168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24580" name="Object 4">
            <a:extLst>
              <a:ext uri="{FF2B5EF4-FFF2-40B4-BE49-F238E27FC236}">
                <a16:creationId xmlns:a16="http://schemas.microsoft.com/office/drawing/2014/main" id="{5FA38F00-D96E-4216-9A1C-D03A2605C0B7}"/>
              </a:ext>
            </a:extLst>
          </p:cNvPr>
          <p:cNvGraphicFramePr>
            <a:graphicFrameLocks noChangeAspect="1"/>
          </p:cNvGraphicFramePr>
          <p:nvPr/>
        </p:nvGraphicFramePr>
        <p:xfrm>
          <a:off x="1371600" y="457200"/>
          <a:ext cx="8763000" cy="6629400"/>
        </p:xfrm>
        <a:graphic>
          <a:graphicData uri="http://schemas.openxmlformats.org/presentationml/2006/ole">
            <mc:AlternateContent xmlns:mc="http://schemas.openxmlformats.org/markup-compatibility/2006">
              <mc:Choice xmlns:v="urn:schemas-microsoft-com:vml" Requires="v">
                <p:oleObj spid="_x0000_s3078" name="Slide" r:id="rId3" imgW="4570603" imgH="3427427" progId="PowerPoint.Slide.12">
                  <p:embed/>
                </p:oleObj>
              </mc:Choice>
              <mc:Fallback>
                <p:oleObj name="Slide" r:id="rId3" imgW="4570603" imgH="3427427" progId="PowerPoint.Slide.12">
                  <p:embed/>
                  <p:pic>
                    <p:nvPicPr>
                      <p:cNvPr id="24580" name="Object 4">
                        <a:extLst>
                          <a:ext uri="{FF2B5EF4-FFF2-40B4-BE49-F238E27FC236}">
                            <a16:creationId xmlns:a16="http://schemas.microsoft.com/office/drawing/2014/main" id="{5FA38F00-D96E-4216-9A1C-D03A2605C0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57200"/>
                        <a:ext cx="8763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0D29-3AF1-407C-94C4-54E3407B1CC1}"/>
              </a:ext>
            </a:extLst>
          </p:cNvPr>
          <p:cNvSpPr>
            <a:spLocks noGrp="1"/>
          </p:cNvSpPr>
          <p:nvPr>
            <p:ph type="title"/>
          </p:nvPr>
        </p:nvSpPr>
        <p:spPr/>
        <p:txBody>
          <a:bodyPr>
            <a:normAutofit/>
          </a:bodyPr>
          <a:lstStyle/>
          <a:p>
            <a:pPr algn="ctr"/>
            <a:r>
              <a:rPr lang="en-US" sz="4200" b="1">
                <a:solidFill>
                  <a:srgbClr val="7030A0"/>
                </a:solidFill>
                <a:latin typeface="Times New Roman" panose="02020603050405020304" pitchFamily="18" charset="0"/>
                <a:cs typeface="Times New Roman" panose="02020603050405020304" pitchFamily="18" charset="0"/>
              </a:rPr>
              <a:t>THI TẠI USSH</a:t>
            </a:r>
          </a:p>
        </p:txBody>
      </p:sp>
      <p:sp>
        <p:nvSpPr>
          <p:cNvPr id="3" name="Text Placeholder 2">
            <a:extLst>
              <a:ext uri="{FF2B5EF4-FFF2-40B4-BE49-F238E27FC236}">
                <a16:creationId xmlns:a16="http://schemas.microsoft.com/office/drawing/2014/main" id="{9283DFB2-A7DF-4A9D-A459-CF88D3DC5B5B}"/>
              </a:ext>
            </a:extLst>
          </p:cNvPr>
          <p:cNvSpPr>
            <a:spLocks noGrp="1"/>
          </p:cNvSpPr>
          <p:nvPr>
            <p:ph type="body" idx="1"/>
          </p:nvPr>
        </p:nvSpPr>
        <p:spPr>
          <a:xfrm>
            <a:off x="865190" y="1475423"/>
            <a:ext cx="5157787" cy="823912"/>
          </a:xfrm>
        </p:spPr>
        <p:txBody>
          <a:bodyPr/>
          <a:lstStyle/>
          <a:p>
            <a:r>
              <a:rPr lang="en-US">
                <a:latin typeface="Times New Roman" panose="02020603050405020304" pitchFamily="18" charset="0"/>
                <a:cs typeface="Times New Roman" panose="02020603050405020304" pitchFamily="18" charset="0"/>
              </a:rPr>
              <a:t>BẠN khi vẫn là học sinh</a:t>
            </a:r>
          </a:p>
        </p:txBody>
      </p:sp>
      <p:sp>
        <p:nvSpPr>
          <p:cNvPr id="4" name="Content Placeholder 3">
            <a:extLst>
              <a:ext uri="{FF2B5EF4-FFF2-40B4-BE49-F238E27FC236}">
                <a16:creationId xmlns:a16="http://schemas.microsoft.com/office/drawing/2014/main" id="{B6C70741-7030-4CB7-AE33-C157627BB532}"/>
              </a:ext>
            </a:extLst>
          </p:cNvPr>
          <p:cNvSpPr>
            <a:spLocks noGrp="1"/>
          </p:cNvSpPr>
          <p:nvPr>
            <p:ph sz="half" idx="2"/>
          </p:nvPr>
        </p:nvSpPr>
        <p:spPr>
          <a:xfrm>
            <a:off x="640080" y="2505075"/>
            <a:ext cx="5357495" cy="3684588"/>
          </a:xfrm>
        </p:spPr>
        <p:txBody>
          <a:bodyPr/>
          <a:lstStyle/>
          <a:p>
            <a:r>
              <a:rPr lang="en-US">
                <a:latin typeface="Times New Roman" panose="02020603050405020304" pitchFamily="18" charset="0"/>
                <a:cs typeface="Times New Roman" panose="02020603050405020304" pitchFamily="18" charset="0"/>
              </a:rPr>
              <a:t>Thi vào cuối kỳ</a:t>
            </a:r>
          </a:p>
          <a:p>
            <a:r>
              <a:rPr lang="en-US">
                <a:latin typeface="Times New Roman" panose="02020603050405020304" pitchFamily="18" charset="0"/>
                <a:cs typeface="Times New Roman" panose="02020603050405020304" pitchFamily="18" charset="0"/>
              </a:rPr>
              <a:t>Cơ bản chỉ 1 hình thức thi viết</a:t>
            </a:r>
          </a:p>
          <a:p>
            <a:r>
              <a:rPr lang="en-US">
                <a:latin typeface="Times New Roman" panose="02020603050405020304" pitchFamily="18" charset="0"/>
                <a:cs typeface="Times New Roman" panose="02020603050405020304" pitchFamily="18" charset="0"/>
              </a:rPr>
              <a:t>Được thi cùng bạn bè</a:t>
            </a:r>
          </a:p>
          <a:p>
            <a:r>
              <a:rPr lang="en-US">
                <a:latin typeface="Times New Roman" panose="02020603050405020304" pitchFamily="18" charset="0"/>
                <a:cs typeface="Times New Roman" panose="02020603050405020304" pitchFamily="18" charset="0"/>
              </a:rPr>
              <a:t>Cơ bản 1 khung giờ thi</a:t>
            </a:r>
          </a:p>
          <a:p>
            <a:r>
              <a:rPr lang="en-US">
                <a:latin typeface="Times New Roman" panose="02020603050405020304" pitchFamily="18" charset="0"/>
                <a:cs typeface="Times New Roman" panose="02020603050405020304" pitchFamily="18" charset="0"/>
              </a:rPr>
              <a:t>Quy chế thi NGHIÊM TÚC</a:t>
            </a:r>
          </a:p>
        </p:txBody>
      </p:sp>
      <p:sp>
        <p:nvSpPr>
          <p:cNvPr id="5" name="Text Placeholder 4">
            <a:extLst>
              <a:ext uri="{FF2B5EF4-FFF2-40B4-BE49-F238E27FC236}">
                <a16:creationId xmlns:a16="http://schemas.microsoft.com/office/drawing/2014/main" id="{372D10D5-83A0-4902-974D-98DA2508CFC5}"/>
              </a:ext>
            </a:extLst>
          </p:cNvPr>
          <p:cNvSpPr>
            <a:spLocks noGrp="1"/>
          </p:cNvSpPr>
          <p:nvPr>
            <p:ph type="body" sz="quarter" idx="3"/>
          </p:nvPr>
        </p:nvSpPr>
        <p:spPr>
          <a:xfrm>
            <a:off x="6169024" y="1475423"/>
            <a:ext cx="5183188" cy="823912"/>
          </a:xfrm>
        </p:spPr>
        <p:txBody>
          <a:bodyPr/>
          <a:lstStyle/>
          <a:p>
            <a:r>
              <a:rPr lang="en-US">
                <a:latin typeface="Times New Roman" panose="02020603050405020304" pitchFamily="18" charset="0"/>
                <a:cs typeface="Times New Roman" panose="02020603050405020304" pitchFamily="18" charset="0"/>
              </a:rPr>
              <a:t>BẠN khi đã là SV USSH</a:t>
            </a:r>
          </a:p>
        </p:txBody>
      </p:sp>
      <p:sp>
        <p:nvSpPr>
          <p:cNvPr id="6" name="Content Placeholder 5">
            <a:extLst>
              <a:ext uri="{FF2B5EF4-FFF2-40B4-BE49-F238E27FC236}">
                <a16:creationId xmlns:a16="http://schemas.microsoft.com/office/drawing/2014/main" id="{3BEA382B-1168-4DF7-847D-D6E802528621}"/>
              </a:ext>
            </a:extLst>
          </p:cNvPr>
          <p:cNvSpPr>
            <a:spLocks noGrp="1"/>
          </p:cNvSpPr>
          <p:nvPr>
            <p:ph sz="quarter" idx="4"/>
          </p:nvPr>
        </p:nvSpPr>
        <p:spPr>
          <a:xfrm>
            <a:off x="6172200" y="2505075"/>
            <a:ext cx="5379720" cy="3684588"/>
          </a:xfrm>
        </p:spPr>
        <p:txBody>
          <a:bodyPr/>
          <a:lstStyle/>
          <a:p>
            <a:r>
              <a:rPr lang="en-US">
                <a:latin typeface="Times New Roman" panose="02020603050405020304" pitchFamily="18" charset="0"/>
                <a:cs typeface="Times New Roman" panose="02020603050405020304" pitchFamily="18" charset="0"/>
              </a:rPr>
              <a:t>Thi khi kết thúc học phần </a:t>
            </a:r>
          </a:p>
          <a:p>
            <a:r>
              <a:rPr lang="en-US">
                <a:latin typeface="Times New Roman" panose="02020603050405020304" pitchFamily="18" charset="0"/>
                <a:cs typeface="Times New Roman" panose="02020603050405020304" pitchFamily="18" charset="0"/>
              </a:rPr>
              <a:t>Đa dạng các hình thức thi</a:t>
            </a:r>
          </a:p>
          <a:p>
            <a:r>
              <a:rPr lang="en-US">
                <a:latin typeface="Times New Roman" panose="02020603050405020304" pitchFamily="18" charset="0"/>
                <a:cs typeface="Times New Roman" panose="02020603050405020304" pitchFamily="18" charset="0"/>
              </a:rPr>
              <a:t>Thi theo học phần, ABC</a:t>
            </a:r>
          </a:p>
          <a:p>
            <a:r>
              <a:rPr lang="en-US">
                <a:latin typeface="Times New Roman" panose="02020603050405020304" pitchFamily="18" charset="0"/>
                <a:cs typeface="Times New Roman" panose="02020603050405020304" pitchFamily="18" charset="0"/>
              </a:rPr>
              <a:t>Nhiều giờ thi trong ngày</a:t>
            </a:r>
          </a:p>
          <a:p>
            <a:r>
              <a:rPr lang="en-US">
                <a:latin typeface="Times New Roman" panose="02020603050405020304" pitchFamily="18" charset="0"/>
                <a:cs typeface="Times New Roman" panose="02020603050405020304" pitchFamily="18" charset="0"/>
              </a:rPr>
              <a:t>Quy chế thi càng VÔ CÙNG NGHIÊM TÚC</a:t>
            </a:r>
            <a:endParaRPr lang="en-US"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74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circle(in)">
                                      <p:cBhvr>
                                        <p:cTn id="39" dur="2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circle(in)">
                                      <p:cBhvr>
                                        <p:cTn id="44" dur="20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9" dur="5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 calcmode="lin" valueType="num">
                                      <p:cBhvr>
                                        <p:cTn id="54"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A928FC5-54E8-47FD-AF53-CE237F13BA10}"/>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28675" name="Object 4">
            <a:extLst>
              <a:ext uri="{FF2B5EF4-FFF2-40B4-BE49-F238E27FC236}">
                <a16:creationId xmlns:a16="http://schemas.microsoft.com/office/drawing/2014/main" id="{8330014B-05C9-4B85-BD4A-3DB490E4285D}"/>
              </a:ext>
            </a:extLst>
          </p:cNvPr>
          <p:cNvGraphicFramePr>
            <a:graphicFrameLocks noChangeAspect="1"/>
          </p:cNvGraphicFramePr>
          <p:nvPr/>
        </p:nvGraphicFramePr>
        <p:xfrm>
          <a:off x="1676400" y="152400"/>
          <a:ext cx="8686800" cy="6243638"/>
        </p:xfrm>
        <a:graphic>
          <a:graphicData uri="http://schemas.openxmlformats.org/presentationml/2006/ole">
            <mc:AlternateContent xmlns:mc="http://schemas.openxmlformats.org/markup-compatibility/2006">
              <mc:Choice xmlns:v="urn:schemas-microsoft-com:vml" Requires="v">
                <p:oleObj spid="_x0000_s4102" name="Slide" r:id="rId3" imgW="6094497" imgH="3427427" progId="PowerPoint.Slide.12">
                  <p:embed/>
                </p:oleObj>
              </mc:Choice>
              <mc:Fallback>
                <p:oleObj name="Slide" r:id="rId3" imgW="6094497" imgH="3427427" progId="PowerPoint.Slide.12">
                  <p:embed/>
                  <p:pic>
                    <p:nvPicPr>
                      <p:cNvPr id="28675" name="Object 4">
                        <a:extLst>
                          <a:ext uri="{FF2B5EF4-FFF2-40B4-BE49-F238E27FC236}">
                            <a16:creationId xmlns:a16="http://schemas.microsoft.com/office/drawing/2014/main" id="{8330014B-05C9-4B85-BD4A-3DB490E42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
                        <a:ext cx="8686800" cy="6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CDC32A-202E-4438-AF4B-C325D72E08E0}"/>
              </a:ext>
            </a:extLst>
          </p:cNvPr>
          <p:cNvSpPr>
            <a:spLocks noChangeArrowheads="1"/>
          </p:cNvSpPr>
          <p:nvPr/>
        </p:nvSpPr>
        <p:spPr bwMode="auto">
          <a:xfrm>
            <a:off x="2971800" y="196334"/>
            <a:ext cx="10680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29699" name="Object 4">
            <a:extLst>
              <a:ext uri="{FF2B5EF4-FFF2-40B4-BE49-F238E27FC236}">
                <a16:creationId xmlns:a16="http://schemas.microsoft.com/office/drawing/2014/main" id="{B5ACB128-675C-4F6A-98E0-46E82D193277}"/>
              </a:ext>
            </a:extLst>
          </p:cNvPr>
          <p:cNvGraphicFramePr>
            <a:graphicFrameLocks noChangeAspect="1"/>
          </p:cNvGraphicFramePr>
          <p:nvPr/>
        </p:nvGraphicFramePr>
        <p:xfrm>
          <a:off x="2971800" y="609600"/>
          <a:ext cx="6553200" cy="5105400"/>
        </p:xfrm>
        <a:graphic>
          <a:graphicData uri="http://schemas.openxmlformats.org/presentationml/2006/ole">
            <mc:AlternateContent xmlns:mc="http://schemas.openxmlformats.org/markup-compatibility/2006">
              <mc:Choice xmlns:v="urn:schemas-microsoft-com:vml" Requires="v">
                <p:oleObj spid="_x0000_s5126" name="Slide" r:id="rId3" imgW="4570603" imgH="3427427" progId="PowerPoint.Slide.12">
                  <p:embed/>
                </p:oleObj>
              </mc:Choice>
              <mc:Fallback>
                <p:oleObj name="Slide" r:id="rId3" imgW="4570603" imgH="3427427" progId="PowerPoint.Slide.12">
                  <p:embed/>
                  <p:pic>
                    <p:nvPicPr>
                      <p:cNvPr id="29699" name="Object 4">
                        <a:extLst>
                          <a:ext uri="{FF2B5EF4-FFF2-40B4-BE49-F238E27FC236}">
                            <a16:creationId xmlns:a16="http://schemas.microsoft.com/office/drawing/2014/main" id="{B5ACB128-675C-4F6A-98E0-46E82D193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09600"/>
                        <a:ext cx="6553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1FE8C84-5A57-4DCC-9202-DDF5EA8B87CB}"/>
              </a:ext>
            </a:extLst>
          </p:cNvPr>
          <p:cNvSpPr>
            <a:spLocks noGrp="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Đảm bảo kỳ thi nghiêm túc</a:t>
            </a:r>
          </a:p>
        </p:txBody>
      </p:sp>
      <p:sp>
        <p:nvSpPr>
          <p:cNvPr id="30723" name="Content Placeholder 2">
            <a:extLst>
              <a:ext uri="{FF2B5EF4-FFF2-40B4-BE49-F238E27FC236}">
                <a16:creationId xmlns:a16="http://schemas.microsoft.com/office/drawing/2014/main" id="{80609FBE-442E-444E-96A3-2564C2406EDC}"/>
              </a:ext>
            </a:extLst>
          </p:cNvPr>
          <p:cNvSpPr>
            <a:spLocks noGrp="1"/>
          </p:cNvSpPr>
          <p:nvPr>
            <p:ph idx="1"/>
          </p:nvPr>
        </p:nvSpPr>
        <p:spPr/>
        <p:txBody>
          <a:bodyPr/>
          <a:lstStyle/>
          <a:p>
            <a:pPr eaLnBrk="1" hangingPunct="1"/>
            <a:r>
              <a:rPr lang="en-US" altLang="en-US">
                <a:latin typeface="Times New Roman" panose="02020603050405020304" pitchFamily="18" charset="0"/>
                <a:cs typeface="Times New Roman" panose="02020603050405020304" pitchFamily="18" charset="0"/>
              </a:rPr>
              <a:t>“</a:t>
            </a:r>
            <a:r>
              <a:rPr lang="en-US" altLang="en-US" b="1" u="sng">
                <a:latin typeface="Times New Roman" panose="02020603050405020304" pitchFamily="18" charset="0"/>
                <a:cs typeface="Times New Roman" panose="02020603050405020304" pitchFamily="18" charset="0"/>
              </a:rPr>
              <a:t>Đặc sản USSH</a:t>
            </a:r>
            <a:r>
              <a:rPr lang="en-US" altLang="en-US">
                <a:latin typeface="Times New Roman" panose="02020603050405020304" pitchFamily="18" charset="0"/>
                <a:cs typeface="Times New Roman" panose="02020603050405020304" pitchFamily="18" charset="0"/>
              </a:rPr>
              <a:t>”</a:t>
            </a:r>
          </a:p>
          <a:p>
            <a:pPr eaLnBrk="1" hangingPunct="1"/>
            <a:r>
              <a:rPr lang="en-US" altLang="en-US">
                <a:latin typeface="Times New Roman" panose="02020603050405020304" pitchFamily="18" charset="0"/>
                <a:cs typeface="Times New Roman" panose="02020603050405020304" pitchFamily="18" charset="0"/>
              </a:rPr>
              <a:t>Điểm 0</a:t>
            </a:r>
          </a:p>
          <a:p>
            <a:pPr eaLnBrk="1" hangingPunct="1"/>
            <a:r>
              <a:rPr lang="en-US" altLang="en-US">
                <a:latin typeface="Times New Roman" panose="02020603050405020304" pitchFamily="18" charset="0"/>
                <a:cs typeface="Times New Roman" panose="02020603050405020304" pitchFamily="18" charset="0"/>
              </a:rPr>
              <a:t>Cảnh báo học vụ</a:t>
            </a:r>
          </a:p>
          <a:p>
            <a:pPr eaLnBrk="1" hangingPunct="1"/>
            <a:r>
              <a:rPr lang="en-US" altLang="en-US">
                <a:latin typeface="Times New Roman" panose="02020603050405020304" pitchFamily="18" charset="0"/>
                <a:cs typeface="Times New Roman" panose="02020603050405020304" pitchFamily="18" charset="0"/>
              </a:rPr>
              <a:t>Buộc thôi học</a:t>
            </a:r>
          </a:p>
          <a:p>
            <a:pPr eaLnBrk="1" hangingPunct="1"/>
            <a:r>
              <a:rPr lang="en-US" altLang="en-US">
                <a:latin typeface="Times New Roman" panose="02020603050405020304" pitchFamily="18" charset="0"/>
                <a:cs typeface="Times New Roman" panose="02020603050405020304" pitchFamily="18" charset="0"/>
              </a:rPr>
              <a:t>Gửi thư thăm hỏi</a:t>
            </a:r>
          </a:p>
          <a:p>
            <a:pPr eaLnBrk="1" hangingPunct="1"/>
            <a:r>
              <a:rPr lang="en-US" altLang="en-US">
                <a:latin typeface="Times New Roman" panose="02020603050405020304" pitchFamily="18" charset="0"/>
                <a:cs typeface="Times New Roman" panose="02020603050405020304" pitchFamily="18" charset="0"/>
              </a:rPr>
              <a:t>Hạ bằng tốt nghiệp</a:t>
            </a:r>
          </a:p>
        </p:txBody>
      </p:sp>
      <p:pic>
        <p:nvPicPr>
          <p:cNvPr id="30724" name="Picture 2" descr="D:\Pham Hue\Nam hoc 16-17\Khoa dinh huong\chỉ mụcfsfsf.jpg">
            <a:extLst>
              <a:ext uri="{FF2B5EF4-FFF2-40B4-BE49-F238E27FC236}">
                <a16:creationId xmlns:a16="http://schemas.microsoft.com/office/drawing/2014/main" id="{E5F43B87-66DC-4114-8AD7-19A4CCBF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3716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D:\Pham Hue\Nam hoc 16-17\Khoa dinh huong\chỉ mụcfsf.jpg">
            <a:extLst>
              <a:ext uri="{FF2B5EF4-FFF2-40B4-BE49-F238E27FC236}">
                <a16:creationId xmlns:a16="http://schemas.microsoft.com/office/drawing/2014/main" id="{6AD07B13-6991-482B-A427-CEC1B658D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9530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D:\Pham Hue\Nam hoc 16-17\Khoa dinh huong\chỉ mụcfsfsffsfsf.jpg">
            <a:extLst>
              <a:ext uri="{FF2B5EF4-FFF2-40B4-BE49-F238E27FC236}">
                <a16:creationId xmlns:a16="http://schemas.microsoft.com/office/drawing/2014/main" id="{9CA554CA-E792-4548-8A04-5D9F6293D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953001"/>
            <a:ext cx="3581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D63B046-9A23-46BE-BD3E-25F4CBBC35F1}"/>
              </a:ext>
            </a:extLst>
          </p:cNvPr>
          <p:cNvSpPr>
            <a:spLocks noChangeArrowheads="1"/>
          </p:cNvSpPr>
          <p:nvPr/>
        </p:nvSpPr>
        <p:spPr bwMode="auto">
          <a:xfrm>
            <a:off x="2265364" y="577334"/>
            <a:ext cx="115268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31747" name="Object 5">
            <a:extLst>
              <a:ext uri="{FF2B5EF4-FFF2-40B4-BE49-F238E27FC236}">
                <a16:creationId xmlns:a16="http://schemas.microsoft.com/office/drawing/2014/main" id="{F0E0B2F8-8120-4ECE-AF95-BBA5995610E2}"/>
              </a:ext>
            </a:extLst>
          </p:cNvPr>
          <p:cNvGraphicFramePr>
            <a:graphicFrameLocks noChangeAspect="1"/>
          </p:cNvGraphicFramePr>
          <p:nvPr/>
        </p:nvGraphicFramePr>
        <p:xfrm>
          <a:off x="1752600" y="228600"/>
          <a:ext cx="8686800" cy="6477000"/>
        </p:xfrm>
        <a:graphic>
          <a:graphicData uri="http://schemas.openxmlformats.org/presentationml/2006/ole">
            <mc:AlternateContent xmlns:mc="http://schemas.openxmlformats.org/markup-compatibility/2006">
              <mc:Choice xmlns:v="urn:schemas-microsoft-com:vml" Requires="v">
                <p:oleObj spid="_x0000_s6149" name="Slide" r:id="rId3" imgW="6085309" imgH="3422758" progId="PowerPoint.Slide.12">
                  <p:embed/>
                </p:oleObj>
              </mc:Choice>
              <mc:Fallback>
                <p:oleObj name="Slide" r:id="rId3" imgW="6085309" imgH="3422758" progId="PowerPoint.Slide.12">
                  <p:embed/>
                  <p:pic>
                    <p:nvPicPr>
                      <p:cNvPr id="31747" name="Object 5">
                        <a:extLst>
                          <a:ext uri="{FF2B5EF4-FFF2-40B4-BE49-F238E27FC236}">
                            <a16:creationId xmlns:a16="http://schemas.microsoft.com/office/drawing/2014/main" id="{F0E0B2F8-8120-4ECE-AF95-BBA599561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
                        <a:ext cx="868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B66AAD0-0F83-4315-AF9F-6072DA2FAF1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34819" name="Object 4">
            <a:extLst>
              <a:ext uri="{FF2B5EF4-FFF2-40B4-BE49-F238E27FC236}">
                <a16:creationId xmlns:a16="http://schemas.microsoft.com/office/drawing/2014/main" id="{F091AF77-03E5-4046-9B6B-231E6283B668}"/>
              </a:ext>
            </a:extLst>
          </p:cNvPr>
          <p:cNvGraphicFramePr>
            <a:graphicFrameLocks noChangeAspect="1"/>
          </p:cNvGraphicFramePr>
          <p:nvPr/>
        </p:nvGraphicFramePr>
        <p:xfrm>
          <a:off x="1905000" y="228600"/>
          <a:ext cx="8382000" cy="6248400"/>
        </p:xfrm>
        <a:graphic>
          <a:graphicData uri="http://schemas.openxmlformats.org/presentationml/2006/ole">
            <mc:AlternateContent xmlns:mc="http://schemas.openxmlformats.org/markup-compatibility/2006">
              <mc:Choice xmlns:v="urn:schemas-microsoft-com:vml" Requires="v">
                <p:oleObj spid="_x0000_s7173" name="Slide" r:id="rId3" imgW="6094497" imgH="3427427" progId="PowerPoint.Slide.12">
                  <p:embed/>
                </p:oleObj>
              </mc:Choice>
              <mc:Fallback>
                <p:oleObj name="Slide" r:id="rId3" imgW="6094497" imgH="3427427" progId="PowerPoint.Slide.12">
                  <p:embed/>
                  <p:pic>
                    <p:nvPicPr>
                      <p:cNvPr id="34819" name="Object 4">
                        <a:extLst>
                          <a:ext uri="{FF2B5EF4-FFF2-40B4-BE49-F238E27FC236}">
                            <a16:creationId xmlns:a16="http://schemas.microsoft.com/office/drawing/2014/main" id="{F091AF77-03E5-4046-9B6B-231E6283B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6974BA8B-3A56-4676-A9FB-05961214CE60}"/>
              </a:ext>
            </a:extLst>
          </p:cNvPr>
          <p:cNvSpPr/>
          <p:nvPr/>
        </p:nvSpPr>
        <p:spPr>
          <a:xfrm>
            <a:off x="3505200" y="5334000"/>
            <a:ext cx="6019800" cy="762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MẪU THẮC MẮC VỀ ĐIỂM, PHÚC KHẢO GỬI QUA EMAIL 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07035443-F266-4B0E-B582-2928D0D19C6D}"/>
              </a:ext>
            </a:extLst>
          </p:cNvPr>
          <p:cNvSpPr>
            <a:spLocks noChangeArrowheads="1"/>
          </p:cNvSpPr>
          <p:nvPr/>
        </p:nvSpPr>
        <p:spPr bwMode="auto">
          <a:xfrm>
            <a:off x="1752601" y="424934"/>
            <a:ext cx="12074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35843" name="Object 6">
            <a:extLst>
              <a:ext uri="{FF2B5EF4-FFF2-40B4-BE49-F238E27FC236}">
                <a16:creationId xmlns:a16="http://schemas.microsoft.com/office/drawing/2014/main" id="{E7A74427-2735-43D4-B363-14A0823F2981}"/>
              </a:ext>
            </a:extLst>
          </p:cNvPr>
          <p:cNvGraphicFramePr>
            <a:graphicFrameLocks noChangeAspect="1"/>
          </p:cNvGraphicFramePr>
          <p:nvPr>
            <p:extLst>
              <p:ext uri="{D42A27DB-BD31-4B8C-83A1-F6EECF244321}">
                <p14:modId xmlns:p14="http://schemas.microsoft.com/office/powerpoint/2010/main" val="3950058153"/>
              </p:ext>
            </p:extLst>
          </p:nvPr>
        </p:nvGraphicFramePr>
        <p:xfrm>
          <a:off x="1752601" y="228600"/>
          <a:ext cx="9102967" cy="6400800"/>
        </p:xfrm>
        <a:graphic>
          <a:graphicData uri="http://schemas.openxmlformats.org/presentationml/2006/ole">
            <mc:AlternateContent xmlns:mc="http://schemas.openxmlformats.org/markup-compatibility/2006">
              <mc:Choice xmlns:v="urn:schemas-microsoft-com:vml" Requires="v">
                <p:oleObj spid="_x0000_s8199" name="Slide" r:id="rId3" imgW="6094497" imgH="3427427" progId="PowerPoint.Slide.12">
                  <p:embed/>
                </p:oleObj>
              </mc:Choice>
              <mc:Fallback>
                <p:oleObj name="Slide" r:id="rId3" imgW="6094497" imgH="3427427" progId="PowerPoint.Slide.12">
                  <p:embed/>
                  <p:pic>
                    <p:nvPicPr>
                      <p:cNvPr id="35843" name="Object 6">
                        <a:extLst>
                          <a:ext uri="{FF2B5EF4-FFF2-40B4-BE49-F238E27FC236}">
                            <a16:creationId xmlns:a16="http://schemas.microsoft.com/office/drawing/2014/main" id="{E7A74427-2735-43D4-B363-14A0823F2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28600"/>
                        <a:ext cx="9102967" cy="6400800"/>
                      </a:xfrm>
                      <a:prstGeom prst="rect">
                        <a:avLst/>
                      </a:prstGeom>
                      <a:noFill/>
                      <a:ln>
                        <a:noFill/>
                      </a:ln>
                    </p:spPr>
                  </p:pic>
                </p:oleObj>
              </mc:Fallback>
            </mc:AlternateContent>
          </a:graphicData>
        </a:graphic>
      </p:graphicFrame>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9468-3BBF-40B5-A550-451C62DA8744}"/>
              </a:ext>
            </a:extLst>
          </p:cNvPr>
          <p:cNvPicPr>
            <a:picLocks noChangeAspect="1"/>
          </p:cNvPicPr>
          <p:nvPr/>
        </p:nvPicPr>
        <p:blipFill>
          <a:blip r:embed="rId2">
            <a:extLst>
              <a:ext uri="{28A0092B-C50C-407E-A947-70E740481C1C}">
                <a14:useLocalDpi xmlns:a14="http://schemas.microsoft.com/office/drawing/2010/main" val="0"/>
              </a:ext>
            </a:extLst>
          </a:blip>
          <a:srcRect t="3090"/>
          <a:stretch>
            <a:fillRect/>
          </a:stretch>
        </p:blipFill>
        <p:spPr>
          <a:xfrm>
            <a:off x="1152940" y="697014"/>
            <a:ext cx="4017082" cy="5463971"/>
          </a:xfrm>
          <a:custGeom>
            <a:avLst/>
            <a:gdLst>
              <a:gd name="connsiteX0" fmla="*/ 950861 w 3210373"/>
              <a:gd name="connsiteY0" fmla="*/ 0 h 4366698"/>
              <a:gd name="connsiteX1" fmla="*/ 1474736 w 3210373"/>
              <a:gd name="connsiteY1" fmla="*/ 0 h 4366698"/>
              <a:gd name="connsiteX2" fmla="*/ 1970036 w 3210373"/>
              <a:gd name="connsiteY2" fmla="*/ 247650 h 4366698"/>
              <a:gd name="connsiteX3" fmla="*/ 2103386 w 3210373"/>
              <a:gd name="connsiteY3" fmla="*/ 647700 h 4366698"/>
              <a:gd name="connsiteX4" fmla="*/ 2417711 w 3210373"/>
              <a:gd name="connsiteY4" fmla="*/ 676275 h 4366698"/>
              <a:gd name="connsiteX5" fmla="*/ 2703461 w 3210373"/>
              <a:gd name="connsiteY5" fmla="*/ 990600 h 4366698"/>
              <a:gd name="connsiteX6" fmla="*/ 2646311 w 3210373"/>
              <a:gd name="connsiteY6" fmla="*/ 1285875 h 4366698"/>
              <a:gd name="connsiteX7" fmla="*/ 2551061 w 3210373"/>
              <a:gd name="connsiteY7" fmla="*/ 1419225 h 4366698"/>
              <a:gd name="connsiteX8" fmla="*/ 2570111 w 3210373"/>
              <a:gd name="connsiteY8" fmla="*/ 1647825 h 4366698"/>
              <a:gd name="connsiteX9" fmla="*/ 2751086 w 3210373"/>
              <a:gd name="connsiteY9" fmla="*/ 1676400 h 4366698"/>
              <a:gd name="connsiteX10" fmla="*/ 2836811 w 3210373"/>
              <a:gd name="connsiteY10" fmla="*/ 1943100 h 4366698"/>
              <a:gd name="connsiteX11" fmla="*/ 2798711 w 3210373"/>
              <a:gd name="connsiteY11" fmla="*/ 2200275 h 4366698"/>
              <a:gd name="connsiteX12" fmla="*/ 2532011 w 3210373"/>
              <a:gd name="connsiteY12" fmla="*/ 2286000 h 4366698"/>
              <a:gd name="connsiteX13" fmla="*/ 2312936 w 3210373"/>
              <a:gd name="connsiteY13" fmla="*/ 2295525 h 4366698"/>
              <a:gd name="connsiteX14" fmla="*/ 2303411 w 3210373"/>
              <a:gd name="connsiteY14" fmla="*/ 2533650 h 4366698"/>
              <a:gd name="connsiteX15" fmla="*/ 2436761 w 3210373"/>
              <a:gd name="connsiteY15" fmla="*/ 2667000 h 4366698"/>
              <a:gd name="connsiteX16" fmla="*/ 2512961 w 3210373"/>
              <a:gd name="connsiteY16" fmla="*/ 3267075 h 4366698"/>
              <a:gd name="connsiteX17" fmla="*/ 2465336 w 3210373"/>
              <a:gd name="connsiteY17" fmla="*/ 3848100 h 4366698"/>
              <a:gd name="connsiteX18" fmla="*/ 3210373 w 3210373"/>
              <a:gd name="connsiteY18" fmla="*/ 3812195 h 4366698"/>
              <a:gd name="connsiteX19" fmla="*/ 3210373 w 3210373"/>
              <a:gd name="connsiteY19" fmla="*/ 3860332 h 4366698"/>
              <a:gd name="connsiteX20" fmla="*/ 3074936 w 3210373"/>
              <a:gd name="connsiteY20" fmla="*/ 4010025 h 4366698"/>
              <a:gd name="connsiteX21" fmla="*/ 3210373 w 3210373"/>
              <a:gd name="connsiteY21" fmla="*/ 4081506 h 4366698"/>
              <a:gd name="connsiteX22" fmla="*/ 3210373 w 3210373"/>
              <a:gd name="connsiteY22" fmla="*/ 4366698 h 4366698"/>
              <a:gd name="connsiteX23" fmla="*/ 641165 w 3210373"/>
              <a:gd name="connsiteY23" fmla="*/ 4366698 h 4366698"/>
              <a:gd name="connsiteX24" fmla="*/ 0 w 3210373"/>
              <a:gd name="connsiteY24" fmla="*/ 4294959 h 4366698"/>
              <a:gd name="connsiteX25" fmla="*/ 0 w 3210373"/>
              <a:gd name="connsiteY25" fmla="*/ 4105196 h 4366698"/>
              <a:gd name="connsiteX26" fmla="*/ 160286 w 3210373"/>
              <a:gd name="connsiteY26" fmla="*/ 4076700 h 4366698"/>
              <a:gd name="connsiteX27" fmla="*/ 712736 w 3210373"/>
              <a:gd name="connsiteY27" fmla="*/ 4067175 h 4366698"/>
              <a:gd name="connsiteX28" fmla="*/ 1560461 w 3210373"/>
              <a:gd name="connsiteY28" fmla="*/ 4000500 h 4366698"/>
              <a:gd name="connsiteX29" fmla="*/ 1789061 w 3210373"/>
              <a:gd name="connsiteY29" fmla="*/ 3990975 h 4366698"/>
              <a:gd name="connsiteX30" fmla="*/ 1874786 w 3210373"/>
              <a:gd name="connsiteY30" fmla="*/ 3086100 h 4366698"/>
              <a:gd name="connsiteX31" fmla="*/ 1989086 w 3210373"/>
              <a:gd name="connsiteY31" fmla="*/ 2724150 h 4366698"/>
              <a:gd name="connsiteX32" fmla="*/ 2160536 w 3210373"/>
              <a:gd name="connsiteY32" fmla="*/ 2524125 h 4366698"/>
              <a:gd name="connsiteX33" fmla="*/ 2170061 w 3210373"/>
              <a:gd name="connsiteY33" fmla="*/ 2333625 h 4366698"/>
              <a:gd name="connsiteX34" fmla="*/ 2074811 w 3210373"/>
              <a:gd name="connsiteY34" fmla="*/ 2266950 h 4366698"/>
              <a:gd name="connsiteX35" fmla="*/ 2122436 w 3210373"/>
              <a:gd name="connsiteY35" fmla="*/ 2181225 h 4366698"/>
              <a:gd name="connsiteX36" fmla="*/ 1979561 w 3210373"/>
              <a:gd name="connsiteY36" fmla="*/ 2066925 h 4366698"/>
              <a:gd name="connsiteX37" fmla="*/ 1979561 w 3210373"/>
              <a:gd name="connsiteY37" fmla="*/ 1866900 h 4366698"/>
              <a:gd name="connsiteX38" fmla="*/ 2008136 w 3210373"/>
              <a:gd name="connsiteY38" fmla="*/ 1657350 h 4366698"/>
              <a:gd name="connsiteX39" fmla="*/ 1865261 w 3210373"/>
              <a:gd name="connsiteY39" fmla="*/ 1581150 h 4366698"/>
              <a:gd name="connsiteX40" fmla="*/ 1579511 w 3210373"/>
              <a:gd name="connsiteY40" fmla="*/ 1847850 h 4366698"/>
              <a:gd name="connsiteX41" fmla="*/ 1503311 w 3210373"/>
              <a:gd name="connsiteY41" fmla="*/ 2028825 h 4366698"/>
              <a:gd name="connsiteX42" fmla="*/ 1512836 w 3210373"/>
              <a:gd name="connsiteY42" fmla="*/ 2238375 h 4366698"/>
              <a:gd name="connsiteX43" fmla="*/ 1427111 w 3210373"/>
              <a:gd name="connsiteY43" fmla="*/ 2381250 h 4366698"/>
              <a:gd name="connsiteX44" fmla="*/ 1608086 w 3210373"/>
              <a:gd name="connsiteY44" fmla="*/ 2724150 h 4366698"/>
              <a:gd name="connsiteX45" fmla="*/ 1550936 w 3210373"/>
              <a:gd name="connsiteY45" fmla="*/ 3019425 h 4366698"/>
              <a:gd name="connsiteX46" fmla="*/ 1236611 w 3210373"/>
              <a:gd name="connsiteY46" fmla="*/ 3190875 h 4366698"/>
              <a:gd name="connsiteX47" fmla="*/ 884186 w 3210373"/>
              <a:gd name="connsiteY47" fmla="*/ 3171825 h 4366698"/>
              <a:gd name="connsiteX48" fmla="*/ 760361 w 3210373"/>
              <a:gd name="connsiteY48" fmla="*/ 2962275 h 4366698"/>
              <a:gd name="connsiteX49" fmla="*/ 712736 w 3210373"/>
              <a:gd name="connsiteY49" fmla="*/ 2647950 h 4366698"/>
              <a:gd name="connsiteX50" fmla="*/ 798461 w 3210373"/>
              <a:gd name="connsiteY50" fmla="*/ 2457450 h 4366698"/>
              <a:gd name="connsiteX51" fmla="*/ 1122311 w 3210373"/>
              <a:gd name="connsiteY51" fmla="*/ 2333625 h 4366698"/>
              <a:gd name="connsiteX52" fmla="*/ 1398536 w 3210373"/>
              <a:gd name="connsiteY52" fmla="*/ 2343150 h 4366698"/>
              <a:gd name="connsiteX53" fmla="*/ 1417586 w 3210373"/>
              <a:gd name="connsiteY53" fmla="*/ 2257425 h 4366698"/>
              <a:gd name="connsiteX54" fmla="*/ 788936 w 3210373"/>
              <a:gd name="connsiteY54" fmla="*/ 2238375 h 4366698"/>
              <a:gd name="connsiteX55" fmla="*/ 722261 w 3210373"/>
              <a:gd name="connsiteY55" fmla="*/ 2181225 h 4366698"/>
              <a:gd name="connsiteX56" fmla="*/ 760361 w 3210373"/>
              <a:gd name="connsiteY56" fmla="*/ 1885950 h 4366698"/>
              <a:gd name="connsiteX57" fmla="*/ 884186 w 3210373"/>
              <a:gd name="connsiteY57" fmla="*/ 1524000 h 4366698"/>
              <a:gd name="connsiteX58" fmla="*/ 1179461 w 3210373"/>
              <a:gd name="connsiteY58" fmla="*/ 1171575 h 4366698"/>
              <a:gd name="connsiteX59" fmla="*/ 1322336 w 3210373"/>
              <a:gd name="connsiteY59" fmla="*/ 1047750 h 4366698"/>
              <a:gd name="connsiteX60" fmla="*/ 1341386 w 3210373"/>
              <a:gd name="connsiteY60" fmla="*/ 904875 h 4366698"/>
              <a:gd name="connsiteX61" fmla="*/ 1246136 w 3210373"/>
              <a:gd name="connsiteY61" fmla="*/ 781050 h 4366698"/>
              <a:gd name="connsiteX62" fmla="*/ 1112786 w 3210373"/>
              <a:gd name="connsiteY62" fmla="*/ 809625 h 4366698"/>
              <a:gd name="connsiteX63" fmla="*/ 998486 w 3210373"/>
              <a:gd name="connsiteY63" fmla="*/ 1028700 h 4366698"/>
              <a:gd name="connsiteX64" fmla="*/ 988961 w 3210373"/>
              <a:gd name="connsiteY64" fmla="*/ 1219200 h 4366698"/>
              <a:gd name="connsiteX65" fmla="*/ 160286 w 3210373"/>
              <a:gd name="connsiteY65" fmla="*/ 1085850 h 4366698"/>
              <a:gd name="connsiteX66" fmla="*/ 293636 w 3210373"/>
              <a:gd name="connsiteY66" fmla="*/ 533400 h 4366698"/>
              <a:gd name="connsiteX67" fmla="*/ 569861 w 3210373"/>
              <a:gd name="connsiteY67" fmla="*/ 190500 h 43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10373" h="4366698">
                <a:moveTo>
                  <a:pt x="950861" y="0"/>
                </a:moveTo>
                <a:lnTo>
                  <a:pt x="1474736" y="0"/>
                </a:lnTo>
                <a:lnTo>
                  <a:pt x="1970036" y="247650"/>
                </a:lnTo>
                <a:lnTo>
                  <a:pt x="2103386" y="647700"/>
                </a:lnTo>
                <a:lnTo>
                  <a:pt x="2417711" y="676275"/>
                </a:lnTo>
                <a:lnTo>
                  <a:pt x="2703461" y="990600"/>
                </a:lnTo>
                <a:lnTo>
                  <a:pt x="2646311" y="1285875"/>
                </a:lnTo>
                <a:lnTo>
                  <a:pt x="2551061" y="1419225"/>
                </a:lnTo>
                <a:lnTo>
                  <a:pt x="2570111" y="1647825"/>
                </a:lnTo>
                <a:lnTo>
                  <a:pt x="2751086" y="1676400"/>
                </a:lnTo>
                <a:lnTo>
                  <a:pt x="2836811" y="1943100"/>
                </a:lnTo>
                <a:lnTo>
                  <a:pt x="2798711" y="2200275"/>
                </a:lnTo>
                <a:lnTo>
                  <a:pt x="2532011" y="2286000"/>
                </a:lnTo>
                <a:lnTo>
                  <a:pt x="2312936" y="2295525"/>
                </a:lnTo>
                <a:lnTo>
                  <a:pt x="2303411" y="2533650"/>
                </a:lnTo>
                <a:lnTo>
                  <a:pt x="2436761" y="2667000"/>
                </a:lnTo>
                <a:lnTo>
                  <a:pt x="2512961" y="3267075"/>
                </a:lnTo>
                <a:lnTo>
                  <a:pt x="2465336" y="3848100"/>
                </a:lnTo>
                <a:lnTo>
                  <a:pt x="3210373" y="3812195"/>
                </a:lnTo>
                <a:lnTo>
                  <a:pt x="3210373" y="3860332"/>
                </a:lnTo>
                <a:lnTo>
                  <a:pt x="3074936" y="4010025"/>
                </a:lnTo>
                <a:lnTo>
                  <a:pt x="3210373" y="4081506"/>
                </a:lnTo>
                <a:lnTo>
                  <a:pt x="3210373" y="4366698"/>
                </a:lnTo>
                <a:lnTo>
                  <a:pt x="641165" y="4366698"/>
                </a:lnTo>
                <a:lnTo>
                  <a:pt x="0" y="4294959"/>
                </a:lnTo>
                <a:lnTo>
                  <a:pt x="0" y="4105196"/>
                </a:lnTo>
                <a:lnTo>
                  <a:pt x="160286" y="4076700"/>
                </a:lnTo>
                <a:lnTo>
                  <a:pt x="712736" y="4067175"/>
                </a:lnTo>
                <a:lnTo>
                  <a:pt x="1560461" y="4000500"/>
                </a:lnTo>
                <a:lnTo>
                  <a:pt x="1789061" y="3990975"/>
                </a:lnTo>
                <a:lnTo>
                  <a:pt x="1874786" y="3086100"/>
                </a:lnTo>
                <a:lnTo>
                  <a:pt x="1989086" y="2724150"/>
                </a:lnTo>
                <a:lnTo>
                  <a:pt x="2160536" y="2524125"/>
                </a:lnTo>
                <a:lnTo>
                  <a:pt x="2170061" y="2333625"/>
                </a:lnTo>
                <a:lnTo>
                  <a:pt x="2074811" y="2266950"/>
                </a:lnTo>
                <a:lnTo>
                  <a:pt x="2122436" y="2181225"/>
                </a:lnTo>
                <a:lnTo>
                  <a:pt x="1979561" y="2066925"/>
                </a:lnTo>
                <a:lnTo>
                  <a:pt x="1979561" y="1866900"/>
                </a:lnTo>
                <a:lnTo>
                  <a:pt x="2008136" y="1657350"/>
                </a:lnTo>
                <a:lnTo>
                  <a:pt x="1865261" y="1581150"/>
                </a:lnTo>
                <a:lnTo>
                  <a:pt x="1579511" y="1847850"/>
                </a:lnTo>
                <a:lnTo>
                  <a:pt x="1503311" y="2028825"/>
                </a:lnTo>
                <a:lnTo>
                  <a:pt x="1512836" y="2238375"/>
                </a:lnTo>
                <a:lnTo>
                  <a:pt x="1427111" y="2381250"/>
                </a:lnTo>
                <a:lnTo>
                  <a:pt x="1608086" y="2724150"/>
                </a:lnTo>
                <a:lnTo>
                  <a:pt x="1550936" y="3019425"/>
                </a:lnTo>
                <a:lnTo>
                  <a:pt x="1236611" y="3190875"/>
                </a:lnTo>
                <a:lnTo>
                  <a:pt x="884186" y="3171825"/>
                </a:lnTo>
                <a:lnTo>
                  <a:pt x="760361" y="2962275"/>
                </a:lnTo>
                <a:lnTo>
                  <a:pt x="712736" y="2647950"/>
                </a:lnTo>
                <a:lnTo>
                  <a:pt x="798461" y="2457450"/>
                </a:lnTo>
                <a:lnTo>
                  <a:pt x="1122311" y="2333625"/>
                </a:lnTo>
                <a:lnTo>
                  <a:pt x="1398536" y="2343150"/>
                </a:lnTo>
                <a:lnTo>
                  <a:pt x="1417586" y="2257425"/>
                </a:lnTo>
                <a:lnTo>
                  <a:pt x="788936" y="2238375"/>
                </a:lnTo>
                <a:lnTo>
                  <a:pt x="722261" y="2181225"/>
                </a:lnTo>
                <a:lnTo>
                  <a:pt x="760361" y="1885950"/>
                </a:lnTo>
                <a:lnTo>
                  <a:pt x="884186" y="1524000"/>
                </a:lnTo>
                <a:lnTo>
                  <a:pt x="1179461" y="1171575"/>
                </a:lnTo>
                <a:lnTo>
                  <a:pt x="1322336" y="1047750"/>
                </a:lnTo>
                <a:lnTo>
                  <a:pt x="1341386" y="904875"/>
                </a:lnTo>
                <a:lnTo>
                  <a:pt x="1246136" y="781050"/>
                </a:lnTo>
                <a:lnTo>
                  <a:pt x="1112786" y="809625"/>
                </a:lnTo>
                <a:lnTo>
                  <a:pt x="998486" y="1028700"/>
                </a:lnTo>
                <a:lnTo>
                  <a:pt x="988961" y="1219200"/>
                </a:lnTo>
                <a:lnTo>
                  <a:pt x="160286" y="1085850"/>
                </a:lnTo>
                <a:lnTo>
                  <a:pt x="293636" y="533400"/>
                </a:lnTo>
                <a:lnTo>
                  <a:pt x="569861" y="190500"/>
                </a:lnTo>
                <a:close/>
              </a:path>
            </a:pathLst>
          </a:custGeom>
        </p:spPr>
      </p:pic>
      <p:sp>
        <p:nvSpPr>
          <p:cNvPr id="2" name="Rectangle 1">
            <a:extLst>
              <a:ext uri="{FF2B5EF4-FFF2-40B4-BE49-F238E27FC236}">
                <a16:creationId xmlns:a16="http://schemas.microsoft.com/office/drawing/2014/main" id="{CB6FBD2E-D185-4999-B182-E0DC2A7456A3}"/>
              </a:ext>
            </a:extLst>
          </p:cNvPr>
          <p:cNvSpPr/>
          <p:nvPr/>
        </p:nvSpPr>
        <p:spPr>
          <a:xfrm>
            <a:off x="5863590" y="1245870"/>
            <a:ext cx="5452110" cy="3006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b="1" i="1">
                <a:solidFill>
                  <a:srgbClr val="7030A0"/>
                </a:solidFill>
                <a:latin typeface="Times New Roman" panose="02020603050405020304" pitchFamily="18" charset="0"/>
                <a:cs typeface="Times New Roman" panose="02020603050405020304" pitchFamily="18" charset="0"/>
              </a:rPr>
              <a:t>Vì sao bạn học Đại học? </a:t>
            </a:r>
          </a:p>
        </p:txBody>
      </p:sp>
    </p:spTree>
    <p:extLst>
      <p:ext uri="{BB962C8B-B14F-4D97-AF65-F5344CB8AC3E}">
        <p14:creationId xmlns:p14="http://schemas.microsoft.com/office/powerpoint/2010/main" val="1923567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307604" y="153755"/>
            <a:ext cx="343177" cy="6875890"/>
          </a:xfrm>
          <a:prstGeom prst="roundRect">
            <a:avLst>
              <a:gd name="adj" fmla="val 44253"/>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Same Side Corner Rectangle 69"/>
          <p:cNvSpPr/>
          <p:nvPr/>
        </p:nvSpPr>
        <p:spPr>
          <a:xfrm rot="10800000">
            <a:off x="1304951" y="5195903"/>
            <a:ext cx="343177" cy="1861086"/>
          </a:xfrm>
          <a:prstGeom prst="round2SameRect">
            <a:avLst>
              <a:gd name="adj1" fmla="val 41064"/>
              <a:gd name="adj2" fmla="val 0"/>
            </a:avLst>
          </a:prstGeom>
          <a:solidFill>
            <a:srgbClr val="DE2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077395" y="5408656"/>
            <a:ext cx="9180197" cy="1459923"/>
            <a:chOff x="2532357" y="789709"/>
            <a:chExt cx="9180197" cy="1459923"/>
          </a:xfrm>
        </p:grpSpPr>
        <p:sp>
          <p:nvSpPr>
            <p:cNvPr id="50" name="Flowchart: Delay 49"/>
            <p:cNvSpPr/>
            <p:nvPr/>
          </p:nvSpPr>
          <p:spPr>
            <a:xfrm>
              <a:off x="10703156" y="1182924"/>
              <a:ext cx="1009398" cy="713615"/>
            </a:xfrm>
            <a:prstGeom prst="flowChartDelay">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310409" y="1052075"/>
              <a:ext cx="6650182" cy="9351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46545" y="789709"/>
              <a:ext cx="1588737" cy="145992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826502" y="1142798"/>
              <a:ext cx="1199316" cy="753741"/>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115820" y="1229556"/>
              <a:ext cx="1035946" cy="596780"/>
            </a:xfrm>
            <a:prstGeom prst="roundRect">
              <a:avLst>
                <a:gd name="adj" fmla="val 50000"/>
              </a:avLst>
            </a:prstGeom>
            <a:solidFill>
              <a:srgbClr val="DE2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532357" y="1112648"/>
              <a:ext cx="935182" cy="935182"/>
            </a:xfrm>
            <a:prstGeom prst="ellipse">
              <a:avLst/>
            </a:prstGeom>
            <a:solidFill>
              <a:schemeClr val="bg1">
                <a:lumMod val="95000"/>
              </a:schemeClr>
            </a:solidFill>
            <a:ln w="127000">
              <a:solidFill>
                <a:srgbClr val="DE2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906937" y="995502"/>
              <a:ext cx="1088598" cy="1052328"/>
            </a:xfrm>
            <a:prstGeom prst="ellipse">
              <a:avLst/>
            </a:prstGeom>
            <a:solidFill>
              <a:schemeClr val="bg1">
                <a:lumMod val="95000"/>
              </a:schemeClr>
            </a:solidFill>
            <a:ln w="190500" cmpd="thickThin">
              <a:solidFill>
                <a:srgbClr val="DE2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xplosion 1 56"/>
            <p:cNvSpPr/>
            <p:nvPr/>
          </p:nvSpPr>
          <p:spPr>
            <a:xfrm>
              <a:off x="2766152" y="1346298"/>
              <a:ext cx="467591" cy="435443"/>
            </a:xfrm>
            <a:prstGeom prst="irregularSeal1">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a:off x="9882555" y="1220728"/>
              <a:ext cx="703384" cy="597877"/>
            </a:xfrm>
            <a:prstGeom prst="flowChartDelay">
              <a:avLst/>
            </a:prstGeom>
            <a:solidFill>
              <a:srgbClr val="7030A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401084" y="1283511"/>
              <a:ext cx="36105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QUAY TRỞ LẠI HỌC</a:t>
              </a:r>
              <a:endParaRPr lang="en-US" sz="2400" dirty="0">
                <a:latin typeface="Times New Roman" panose="02020603050405020304" pitchFamily="18" charset="0"/>
                <a:cs typeface="Times New Roman" panose="02020603050405020304" pitchFamily="18" charset="0"/>
              </a:endParaRPr>
            </a:p>
          </p:txBody>
        </p:sp>
      </p:grpSp>
      <p:sp>
        <p:nvSpPr>
          <p:cNvPr id="69" name="Round Same Side Corner Rectangle 68"/>
          <p:cNvSpPr/>
          <p:nvPr/>
        </p:nvSpPr>
        <p:spPr>
          <a:xfrm>
            <a:off x="1305532" y="3579648"/>
            <a:ext cx="343177" cy="1861086"/>
          </a:xfrm>
          <a:prstGeom prst="round2SameRect">
            <a:avLst>
              <a:gd name="adj1" fmla="val 41064"/>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Same Side Corner Rectangle 71"/>
          <p:cNvSpPr/>
          <p:nvPr/>
        </p:nvSpPr>
        <p:spPr>
          <a:xfrm>
            <a:off x="1304951" y="1847018"/>
            <a:ext cx="343177" cy="1861086"/>
          </a:xfrm>
          <a:prstGeom prst="round2SameRect">
            <a:avLst>
              <a:gd name="adj1" fmla="val 41064"/>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011653" y="2127993"/>
            <a:ext cx="9109859" cy="1459923"/>
            <a:chOff x="2532357" y="789709"/>
            <a:chExt cx="9109859" cy="1459923"/>
          </a:xfrm>
        </p:grpSpPr>
        <p:sp>
          <p:nvSpPr>
            <p:cNvPr id="28" name="Flowchart: Delay 27"/>
            <p:cNvSpPr/>
            <p:nvPr/>
          </p:nvSpPr>
          <p:spPr>
            <a:xfrm>
              <a:off x="10632818" y="1176887"/>
              <a:ext cx="1009398" cy="713615"/>
            </a:xfrm>
            <a:prstGeom prst="flowChartDelay">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310409" y="1108723"/>
              <a:ext cx="6650182" cy="9351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46545" y="789709"/>
              <a:ext cx="1588737" cy="145992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826502" y="1142798"/>
              <a:ext cx="1199316" cy="75374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115820" y="1229556"/>
              <a:ext cx="1035946" cy="59678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32357" y="1112648"/>
              <a:ext cx="935182" cy="935182"/>
            </a:xfrm>
            <a:prstGeom prst="ellipse">
              <a:avLst/>
            </a:prstGeom>
            <a:solidFill>
              <a:schemeClr val="bg1">
                <a:lumMod val="95000"/>
              </a:schemeClr>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91745" y="991577"/>
              <a:ext cx="1088598" cy="1052328"/>
            </a:xfrm>
            <a:prstGeom prst="ellipse">
              <a:avLst/>
            </a:prstGeom>
            <a:solidFill>
              <a:schemeClr val="bg1">
                <a:lumMod val="95000"/>
              </a:schemeClr>
            </a:solidFill>
            <a:ln w="190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xplosion 1 34"/>
            <p:cNvSpPr/>
            <p:nvPr/>
          </p:nvSpPr>
          <p:spPr>
            <a:xfrm>
              <a:off x="2766152" y="1346298"/>
              <a:ext cx="467591" cy="435443"/>
            </a:xfrm>
            <a:prstGeom prst="irregularSeal1">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a:off x="9882555" y="1220728"/>
              <a:ext cx="703384" cy="597877"/>
            </a:xfrm>
            <a:prstGeom prst="flowChartDelay">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25818" y="1283511"/>
              <a:ext cx="4215976" cy="430887"/>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THÔI HỌC, BUỘC THÔI HỌC</a:t>
              </a:r>
              <a:endParaRPr lang="en-US" sz="2200" dirty="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1058532" y="3760049"/>
            <a:ext cx="9159016" cy="1459923"/>
            <a:chOff x="2532357" y="789709"/>
            <a:chExt cx="9159016" cy="1459923"/>
          </a:xfrm>
        </p:grpSpPr>
        <p:sp>
          <p:nvSpPr>
            <p:cNvPr id="39" name="Flowchart: Delay 38"/>
            <p:cNvSpPr/>
            <p:nvPr/>
          </p:nvSpPr>
          <p:spPr>
            <a:xfrm>
              <a:off x="10681975" y="1193540"/>
              <a:ext cx="1009398" cy="713615"/>
            </a:xfrm>
            <a:prstGeom prst="flowChartDelay">
              <a:avLst/>
            </a:prstGeom>
            <a:solidFill>
              <a:srgbClr val="2E75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310409" y="1052075"/>
              <a:ext cx="6650182" cy="9351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46545" y="789709"/>
              <a:ext cx="1588737" cy="145992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826502" y="1142798"/>
              <a:ext cx="1199316" cy="753741"/>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115820" y="1229556"/>
              <a:ext cx="1035946" cy="59678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32357" y="1112648"/>
              <a:ext cx="935182" cy="935182"/>
            </a:xfrm>
            <a:prstGeom prst="ellipse">
              <a:avLst/>
            </a:prstGeom>
            <a:solidFill>
              <a:schemeClr val="bg1">
                <a:lumMod val="95000"/>
              </a:schemeClr>
            </a:solid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906937" y="995502"/>
              <a:ext cx="1088598" cy="1052328"/>
            </a:xfrm>
            <a:prstGeom prst="ellipse">
              <a:avLst/>
            </a:prstGeom>
            <a:solidFill>
              <a:schemeClr val="bg1">
                <a:lumMod val="95000"/>
              </a:schemeClr>
            </a:solidFill>
            <a:ln w="1905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Explosion 1 45"/>
            <p:cNvSpPr/>
            <p:nvPr/>
          </p:nvSpPr>
          <p:spPr>
            <a:xfrm>
              <a:off x="2766152" y="1346298"/>
              <a:ext cx="467591" cy="435443"/>
            </a:xfrm>
            <a:prstGeom prst="irregularSeal1">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a:off x="9882555" y="1220728"/>
              <a:ext cx="703384" cy="597877"/>
            </a:xfrm>
            <a:prstGeom prst="flowChartDelay">
              <a:avLst/>
            </a:prstGeom>
            <a:solidFill>
              <a:srgbClr val="2E75B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01084" y="1283511"/>
              <a:ext cx="36105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BẢO L</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a:t>
              </a:r>
              <a:endParaRPr lang="en-US" sz="2400" dirty="0">
                <a:latin typeface="Times New Roman" panose="02020603050405020304" pitchFamily="18" charset="0"/>
                <a:cs typeface="Times New Roman" panose="02020603050405020304" pitchFamily="18" charset="0"/>
              </a:endParaRPr>
            </a:p>
          </p:txBody>
        </p:sp>
      </p:grpSp>
      <p:sp>
        <p:nvSpPr>
          <p:cNvPr id="71" name="Round Same Side Corner Rectangle 70"/>
          <p:cNvSpPr/>
          <p:nvPr/>
        </p:nvSpPr>
        <p:spPr>
          <a:xfrm>
            <a:off x="1304951" y="320346"/>
            <a:ext cx="343177" cy="1861086"/>
          </a:xfrm>
          <a:prstGeom prst="round2SameRect">
            <a:avLst>
              <a:gd name="adj1" fmla="val 41064"/>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058532" y="370057"/>
            <a:ext cx="9062980" cy="1459923"/>
            <a:chOff x="2532357" y="789709"/>
            <a:chExt cx="9062980" cy="1459923"/>
          </a:xfrm>
        </p:grpSpPr>
        <p:sp>
          <p:nvSpPr>
            <p:cNvPr id="21" name="Flowchart: Delay 20"/>
            <p:cNvSpPr/>
            <p:nvPr/>
          </p:nvSpPr>
          <p:spPr>
            <a:xfrm>
              <a:off x="10585939" y="1157198"/>
              <a:ext cx="1009398" cy="713615"/>
            </a:xfrm>
            <a:prstGeom prst="flowChartDelay">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310409" y="1052075"/>
              <a:ext cx="6650182" cy="93518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6545" y="789709"/>
              <a:ext cx="1588737" cy="14599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826502" y="1142798"/>
              <a:ext cx="1199316" cy="7537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5820" y="1229556"/>
              <a:ext cx="1035946" cy="59678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32357" y="1112648"/>
              <a:ext cx="935182" cy="935182"/>
            </a:xfrm>
            <a:prstGeom prst="ellipse">
              <a:avLst/>
            </a:prstGeom>
            <a:solidFill>
              <a:schemeClr val="bg1">
                <a:lumMod val="95000"/>
              </a:schemeClr>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06937" y="995502"/>
              <a:ext cx="1088598" cy="1052328"/>
            </a:xfrm>
            <a:prstGeom prst="ellipse">
              <a:avLst/>
            </a:prstGeom>
            <a:solidFill>
              <a:schemeClr val="bg1">
                <a:lumMod val="95000"/>
              </a:schemeClr>
            </a:solidFill>
            <a:ln w="190500" cmpd="thickThi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 16"/>
            <p:cNvSpPr/>
            <p:nvPr/>
          </p:nvSpPr>
          <p:spPr>
            <a:xfrm>
              <a:off x="2766152" y="1346298"/>
              <a:ext cx="467591" cy="435443"/>
            </a:xfrm>
            <a:prstGeom prst="irregularSeal1">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a:off x="9882555" y="1220728"/>
              <a:ext cx="703384" cy="597877"/>
            </a:xfrm>
            <a:prstGeom prst="flowChartDelay">
              <a:avLst/>
            </a:prstGeom>
            <a:solidFill>
              <a:srgbClr val="FF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01084" y="1283511"/>
              <a:ext cx="36105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CẢNH BÁO HỌC VỤ</a:t>
              </a:r>
              <a:endParaRPr lang="en-US" sz="2400" dirty="0">
                <a:latin typeface="Times New Roman" panose="02020603050405020304" pitchFamily="18" charset="0"/>
                <a:cs typeface="Times New Roman" panose="02020603050405020304" pitchFamily="18" charset="0"/>
              </a:endParaRPr>
            </a:p>
          </p:txBody>
        </p:sp>
      </p:grpSp>
      <p:sp>
        <p:nvSpPr>
          <p:cNvPr id="73" name="TextBox 72"/>
          <p:cNvSpPr txBox="1"/>
          <p:nvPr/>
        </p:nvSpPr>
        <p:spPr>
          <a:xfrm>
            <a:off x="2778373" y="801076"/>
            <a:ext cx="594446" cy="523220"/>
          </a:xfrm>
          <a:prstGeom prst="rect">
            <a:avLst/>
          </a:prstGeom>
          <a:noFill/>
        </p:spPr>
        <p:txBody>
          <a:bodyPr wrap="square" rtlCol="0">
            <a:spAutoFit/>
          </a:bodyPr>
          <a:lstStyle/>
          <a:p>
            <a:r>
              <a:rPr lang="en-US" sz="2800" dirty="0"/>
              <a:t>A</a:t>
            </a:r>
          </a:p>
        </p:txBody>
      </p:sp>
      <p:sp>
        <p:nvSpPr>
          <p:cNvPr id="74" name="TextBox 73"/>
          <p:cNvSpPr txBox="1"/>
          <p:nvPr/>
        </p:nvSpPr>
        <p:spPr>
          <a:xfrm>
            <a:off x="2789705" y="2543404"/>
            <a:ext cx="702309" cy="519233"/>
          </a:xfrm>
          <a:prstGeom prst="rect">
            <a:avLst/>
          </a:prstGeom>
          <a:noFill/>
        </p:spPr>
        <p:txBody>
          <a:bodyPr wrap="square" rtlCol="0">
            <a:spAutoFit/>
          </a:bodyPr>
          <a:lstStyle/>
          <a:p>
            <a:r>
              <a:rPr lang="en-US" sz="2800" dirty="0"/>
              <a:t>B</a:t>
            </a:r>
          </a:p>
        </p:txBody>
      </p:sp>
      <p:sp>
        <p:nvSpPr>
          <p:cNvPr id="75" name="TextBox 74"/>
          <p:cNvSpPr txBox="1"/>
          <p:nvPr/>
        </p:nvSpPr>
        <p:spPr>
          <a:xfrm>
            <a:off x="2789705" y="4199895"/>
            <a:ext cx="784545" cy="523220"/>
          </a:xfrm>
          <a:prstGeom prst="rect">
            <a:avLst/>
          </a:prstGeom>
          <a:noFill/>
        </p:spPr>
        <p:txBody>
          <a:bodyPr wrap="square" rtlCol="0">
            <a:spAutoFit/>
          </a:bodyPr>
          <a:lstStyle/>
          <a:p>
            <a:r>
              <a:rPr lang="en-US" sz="2800" dirty="0"/>
              <a:t>C</a:t>
            </a:r>
          </a:p>
        </p:txBody>
      </p:sp>
      <p:sp>
        <p:nvSpPr>
          <p:cNvPr id="76" name="TextBox 75"/>
          <p:cNvSpPr txBox="1"/>
          <p:nvPr/>
        </p:nvSpPr>
        <p:spPr>
          <a:xfrm>
            <a:off x="2797237" y="5860197"/>
            <a:ext cx="674728" cy="523220"/>
          </a:xfrm>
          <a:prstGeom prst="rect">
            <a:avLst/>
          </a:prstGeom>
          <a:noFill/>
        </p:spPr>
        <p:txBody>
          <a:bodyPr wrap="square" rtlCol="0">
            <a:spAutoFit/>
          </a:bodyPr>
          <a:lstStyle/>
          <a:p>
            <a:r>
              <a:rPr lang="en-US" sz="2800" dirty="0"/>
              <a:t>D</a:t>
            </a:r>
          </a:p>
        </p:txBody>
      </p:sp>
      <p:sp>
        <p:nvSpPr>
          <p:cNvPr id="2" name="Rectangle 1">
            <a:extLst>
              <a:ext uri="{FF2B5EF4-FFF2-40B4-BE49-F238E27FC236}">
                <a16:creationId xmlns:a16="http://schemas.microsoft.com/office/drawing/2014/main" id="{9EE46B89-9244-49A4-A396-EE66C9C2B574}"/>
              </a:ext>
            </a:extLst>
          </p:cNvPr>
          <p:cNvSpPr/>
          <p:nvPr/>
        </p:nvSpPr>
        <p:spPr>
          <a:xfrm>
            <a:off x="10556724" y="1645920"/>
            <a:ext cx="1366521" cy="38748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Bef>
                <a:spcPts val="1200"/>
              </a:spcBef>
              <a:spcAft>
                <a:spcPts val="1200"/>
              </a:spcAft>
            </a:pPr>
            <a:r>
              <a:rPr lang="en-US" sz="2400" b="1">
                <a:latin typeface="Times New Roman" panose="02020603050405020304" pitchFamily="18" charset="0"/>
                <a:cs typeface="Times New Roman" panose="02020603050405020304" pitchFamily="18" charset="0"/>
              </a:rPr>
              <a:t>HỌC</a:t>
            </a:r>
          </a:p>
          <a:p>
            <a:pPr algn="ctr">
              <a:lnSpc>
                <a:spcPct val="150000"/>
              </a:lnSpc>
              <a:spcBef>
                <a:spcPts val="1200"/>
              </a:spcBef>
              <a:spcAft>
                <a:spcPts val="1200"/>
              </a:spcAft>
            </a:pPr>
            <a:r>
              <a:rPr lang="en-US" sz="2400" b="1">
                <a:latin typeface="Times New Roman" panose="02020603050405020304" pitchFamily="18" charset="0"/>
                <a:cs typeface="Times New Roman" panose="02020603050405020304" pitchFamily="18" charset="0"/>
              </a:rPr>
              <a:t>VỤ </a:t>
            </a:r>
          </a:p>
          <a:p>
            <a:pPr algn="ctr">
              <a:lnSpc>
                <a:spcPct val="150000"/>
              </a:lnSpc>
              <a:spcBef>
                <a:spcPts val="1200"/>
              </a:spcBef>
              <a:spcAft>
                <a:spcPts val="1200"/>
              </a:spcAft>
            </a:pPr>
            <a:r>
              <a:rPr lang="en-US" sz="2400" b="1">
                <a:latin typeface="Times New Roman" panose="02020603050405020304" pitchFamily="18" charset="0"/>
                <a:cs typeface="Times New Roman" panose="02020603050405020304" pitchFamily="18" charset="0"/>
              </a:rPr>
              <a:t>TẠI</a:t>
            </a:r>
          </a:p>
          <a:p>
            <a:pPr algn="ctr">
              <a:lnSpc>
                <a:spcPct val="150000"/>
              </a:lnSpc>
              <a:spcBef>
                <a:spcPts val="1200"/>
              </a:spcBef>
              <a:spcAft>
                <a:spcPts val="1200"/>
              </a:spcAft>
            </a:pPr>
            <a:r>
              <a:rPr lang="en-US" sz="2400" b="1">
                <a:latin typeface="Times New Roman" panose="02020603050405020304" pitchFamily="18" charset="0"/>
                <a:cs typeface="Times New Roman" panose="02020603050405020304" pitchFamily="18" charset="0"/>
              </a:rPr>
              <a:t>USSH</a:t>
            </a:r>
          </a:p>
        </p:txBody>
      </p:sp>
    </p:spTree>
    <p:extLst>
      <p:ext uri="{BB962C8B-B14F-4D97-AF65-F5344CB8AC3E}">
        <p14:creationId xmlns:p14="http://schemas.microsoft.com/office/powerpoint/2010/main" val="1629772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down)">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500"/>
                                        <p:tgtEl>
                                          <p:spTgt spid="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down)">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down)">
                                      <p:cBhvr>
                                        <p:cTn id="34" dur="500"/>
                                        <p:tgtEl>
                                          <p:spTgt spid="4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6">
            <a:extLst>
              <a:ext uri="{FF2B5EF4-FFF2-40B4-BE49-F238E27FC236}">
                <a16:creationId xmlns:a16="http://schemas.microsoft.com/office/drawing/2014/main" id="{55FBA2AC-A6C5-4917-A921-857D101A3318}"/>
              </a:ext>
            </a:extLst>
          </p:cNvPr>
          <p:cNvGraphicFramePr>
            <a:graphicFrameLocks noGrp="1" noChangeAspect="1"/>
          </p:cNvGraphicFramePr>
          <p:nvPr>
            <p:ph idx="1"/>
          </p:nvPr>
        </p:nvGraphicFramePr>
        <p:xfrm>
          <a:off x="2133600" y="457201"/>
          <a:ext cx="8153400" cy="4862513"/>
        </p:xfrm>
        <a:graphic>
          <a:graphicData uri="http://schemas.openxmlformats.org/presentationml/2006/ole">
            <mc:AlternateContent xmlns:mc="http://schemas.openxmlformats.org/markup-compatibility/2006">
              <mc:Choice xmlns:v="urn:schemas-microsoft-com:vml" Requires="v">
                <p:oleObj spid="_x0000_s10246" name="Slide" r:id="rId3" imgW="3514179" imgH="2634912" progId="PowerPoint.Slide.12">
                  <p:embed/>
                </p:oleObj>
              </mc:Choice>
              <mc:Fallback>
                <p:oleObj name="Slide" r:id="rId3" imgW="3514179" imgH="2634912" progId="PowerPoint.Slide.12">
                  <p:embed/>
                  <p:pic>
                    <p:nvPicPr>
                      <p:cNvPr id="54274" name="Object 6">
                        <a:extLst>
                          <a:ext uri="{FF2B5EF4-FFF2-40B4-BE49-F238E27FC236}">
                            <a16:creationId xmlns:a16="http://schemas.microsoft.com/office/drawing/2014/main" id="{55FBA2AC-A6C5-4917-A921-857D101A3318}"/>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1"/>
                        <a:ext cx="81534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8">
            <a:extLst>
              <a:ext uri="{FF2B5EF4-FFF2-40B4-BE49-F238E27FC236}">
                <a16:creationId xmlns:a16="http://schemas.microsoft.com/office/drawing/2014/main" id="{71A52733-9A58-4207-8152-C95D7270A153}"/>
              </a:ext>
            </a:extLst>
          </p:cNvPr>
          <p:cNvGraphicFramePr>
            <a:graphicFrameLocks noGrp="1" noChangeAspect="1"/>
          </p:cNvGraphicFramePr>
          <p:nvPr>
            <p:ph idx="1"/>
          </p:nvPr>
        </p:nvGraphicFramePr>
        <p:xfrm>
          <a:off x="2362200" y="762000"/>
          <a:ext cx="7696200" cy="4953000"/>
        </p:xfrm>
        <a:graphic>
          <a:graphicData uri="http://schemas.openxmlformats.org/presentationml/2006/ole">
            <mc:AlternateContent xmlns:mc="http://schemas.openxmlformats.org/markup-compatibility/2006">
              <mc:Choice xmlns:v="urn:schemas-microsoft-com:vml" Requires="v">
                <p:oleObj spid="_x0000_s11270" name="Slide" r:id="rId3" imgW="4570603" imgH="3427427" progId="PowerPoint.Slide.12">
                  <p:embed/>
                </p:oleObj>
              </mc:Choice>
              <mc:Fallback>
                <p:oleObj name="Slide" r:id="rId3" imgW="4570603" imgH="3427427" progId="PowerPoint.Slide.12">
                  <p:embed/>
                  <p:pic>
                    <p:nvPicPr>
                      <p:cNvPr id="55298" name="Object 8">
                        <a:extLst>
                          <a:ext uri="{FF2B5EF4-FFF2-40B4-BE49-F238E27FC236}">
                            <a16:creationId xmlns:a16="http://schemas.microsoft.com/office/drawing/2014/main" id="{71A52733-9A58-4207-8152-C95D7270A15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620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E9CE7D4-3174-4E4B-9E32-B4C318CC751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56323" name="Object 4">
            <a:extLst>
              <a:ext uri="{FF2B5EF4-FFF2-40B4-BE49-F238E27FC236}">
                <a16:creationId xmlns:a16="http://schemas.microsoft.com/office/drawing/2014/main" id="{DF78CAF8-5D87-46F0-86AA-A560ABB6B6D6}"/>
              </a:ext>
            </a:extLst>
          </p:cNvPr>
          <p:cNvGraphicFramePr>
            <a:graphicFrameLocks noChangeAspect="1"/>
          </p:cNvGraphicFramePr>
          <p:nvPr/>
        </p:nvGraphicFramePr>
        <p:xfrm>
          <a:off x="1524000" y="-38100"/>
          <a:ext cx="9144000" cy="6819900"/>
        </p:xfrm>
        <a:graphic>
          <a:graphicData uri="http://schemas.openxmlformats.org/presentationml/2006/ole">
            <mc:AlternateContent xmlns:mc="http://schemas.openxmlformats.org/markup-compatibility/2006">
              <mc:Choice xmlns:v="urn:schemas-microsoft-com:vml" Requires="v">
                <p:oleObj spid="_x0000_s12294" name="Slide" r:id="rId3" imgW="6066931" imgH="3413760" progId="PowerPoint.Slide.12">
                  <p:embed/>
                </p:oleObj>
              </mc:Choice>
              <mc:Fallback>
                <p:oleObj name="Slide" r:id="rId3" imgW="6066931" imgH="3413760" progId="PowerPoint.Slide.12">
                  <p:embed/>
                  <p:pic>
                    <p:nvPicPr>
                      <p:cNvPr id="56323" name="Object 4">
                        <a:extLst>
                          <a:ext uri="{FF2B5EF4-FFF2-40B4-BE49-F238E27FC236}">
                            <a16:creationId xmlns:a16="http://schemas.microsoft.com/office/drawing/2014/main" id="{DF78CAF8-5D87-46F0-86AA-A560ABB6B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BFD1D26-37DE-48A8-94B7-84E09E048D84}"/>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57347" name="Object 4">
            <a:extLst>
              <a:ext uri="{FF2B5EF4-FFF2-40B4-BE49-F238E27FC236}">
                <a16:creationId xmlns:a16="http://schemas.microsoft.com/office/drawing/2014/main" id="{3C8318AF-A96C-4CCC-BC3B-F04781270779}"/>
              </a:ext>
            </a:extLst>
          </p:cNvPr>
          <p:cNvGraphicFramePr>
            <a:graphicFrameLocks noChangeAspect="1"/>
          </p:cNvGraphicFramePr>
          <p:nvPr/>
        </p:nvGraphicFramePr>
        <p:xfrm>
          <a:off x="2286000" y="685800"/>
          <a:ext cx="7543800" cy="5715000"/>
        </p:xfrm>
        <a:graphic>
          <a:graphicData uri="http://schemas.openxmlformats.org/presentationml/2006/ole">
            <mc:AlternateContent xmlns:mc="http://schemas.openxmlformats.org/markup-compatibility/2006">
              <mc:Choice xmlns:v="urn:schemas-microsoft-com:vml" Requires="v">
                <p:oleObj spid="_x0000_s13317" name="Slide" r:id="rId3" imgW="1676308" imgH="1255678" progId="PowerPoint.Slide.12">
                  <p:embed/>
                </p:oleObj>
              </mc:Choice>
              <mc:Fallback>
                <p:oleObj name="Slide" r:id="rId3" imgW="1676308" imgH="1255678" progId="PowerPoint.Slide.12">
                  <p:embed/>
                  <p:pic>
                    <p:nvPicPr>
                      <p:cNvPr id="57347" name="Object 4">
                        <a:extLst>
                          <a:ext uri="{FF2B5EF4-FFF2-40B4-BE49-F238E27FC236}">
                            <a16:creationId xmlns:a16="http://schemas.microsoft.com/office/drawing/2014/main" id="{3C8318AF-A96C-4CCC-BC3B-F04781270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85800"/>
                        <a:ext cx="7543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57F6952-E1BA-4172-BF80-ECD69ECA25BD}"/>
              </a:ext>
            </a:extLst>
          </p:cNvPr>
          <p:cNvSpPr>
            <a:spLocks noGrp="1"/>
          </p:cNvSpPr>
          <p:nvPr>
            <p:ph type="title"/>
          </p:nvPr>
        </p:nvSpPr>
        <p:spPr>
          <a:xfrm>
            <a:off x="2152650" y="365126"/>
            <a:ext cx="7886700" cy="777875"/>
          </a:xfrm>
        </p:spPr>
        <p:txBody>
          <a:bodyPr/>
          <a:lstStyle/>
          <a:p>
            <a:pPr eaLnBrk="1" hangingPunct="1"/>
            <a:r>
              <a:rPr lang="en-US" altLang="en-US"/>
              <a:t>“One VNU”</a:t>
            </a:r>
          </a:p>
        </p:txBody>
      </p:sp>
      <p:graphicFrame>
        <p:nvGraphicFramePr>
          <p:cNvPr id="6" name="Content Placeholder 5">
            <a:extLst>
              <a:ext uri="{FF2B5EF4-FFF2-40B4-BE49-F238E27FC236}">
                <a16:creationId xmlns:a16="http://schemas.microsoft.com/office/drawing/2014/main" id="{95DFCFBA-0195-475F-BFCF-7ED804B917B4}"/>
              </a:ext>
            </a:extLst>
          </p:cNvPr>
          <p:cNvGraphicFramePr>
            <a:graphicFrameLocks noGrp="1"/>
          </p:cNvGraphicFramePr>
          <p:nvPr>
            <p:ph idx="1"/>
          </p:nvPr>
        </p:nvGraphicFramePr>
        <p:xfrm>
          <a:off x="2152650" y="1143000"/>
          <a:ext cx="78867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8C72C71-7253-438C-B8F5-D459D6F98AD6}"/>
              </a:ext>
            </a:extLst>
          </p:cNvPr>
          <p:cNvSpPr/>
          <p:nvPr/>
        </p:nvSpPr>
        <p:spPr>
          <a:xfrm>
            <a:off x="857250" y="2308860"/>
            <a:ext cx="1295400" cy="29946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spcBef>
                <a:spcPts val="600"/>
              </a:spcBef>
              <a:spcAft>
                <a:spcPts val="600"/>
              </a:spcAft>
            </a:pPr>
            <a:r>
              <a:rPr lang="en-US" sz="2200" b="1">
                <a:latin typeface="Times New Roman" panose="02020603050405020304" pitchFamily="18" charset="0"/>
                <a:cs typeface="Times New Roman" panose="02020603050405020304" pitchFamily="18" charset="0"/>
              </a:rPr>
              <a:t>ĐÀO TẠO NGÀNH THỨ HAI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0785901-ABDE-4087-B832-75F27D4F88A5}"/>
              </a:ext>
            </a:extLst>
          </p:cNvPr>
          <p:cNvSpPr>
            <a:spLocks noGrp="1"/>
          </p:cNvSpPr>
          <p:nvPr>
            <p:ph type="title"/>
          </p:nvPr>
        </p:nvSpPr>
        <p:spPr>
          <a:xfrm>
            <a:off x="2590800" y="0"/>
            <a:ext cx="7499350" cy="762000"/>
          </a:xfrm>
        </p:spPr>
        <p:txBody>
          <a:bodyPr/>
          <a:lstStyle/>
          <a:p>
            <a:pPr eaLnBrk="1" hangingPunct="1"/>
            <a:r>
              <a:rPr lang="en-US" altLang="en-US"/>
              <a:t>“One USSH”</a:t>
            </a:r>
          </a:p>
        </p:txBody>
      </p:sp>
      <p:graphicFrame>
        <p:nvGraphicFramePr>
          <p:cNvPr id="4" name="Content Placeholder 3">
            <a:extLst>
              <a:ext uri="{FF2B5EF4-FFF2-40B4-BE49-F238E27FC236}">
                <a16:creationId xmlns:a16="http://schemas.microsoft.com/office/drawing/2014/main" id="{E6C36404-3F93-4CBD-B8EC-6D04C9D05E7F}"/>
              </a:ext>
            </a:extLst>
          </p:cNvPr>
          <p:cNvGraphicFramePr>
            <a:graphicFrameLocks noGrp="1"/>
          </p:cNvGraphicFramePr>
          <p:nvPr>
            <p:ph idx="1"/>
            <p:extLst>
              <p:ext uri="{D42A27DB-BD31-4B8C-83A1-F6EECF244321}">
                <p14:modId xmlns:p14="http://schemas.microsoft.com/office/powerpoint/2010/main" val="2551936217"/>
              </p:ext>
            </p:extLst>
          </p:nvPr>
        </p:nvGraphicFramePr>
        <p:xfrm>
          <a:off x="2590800" y="990600"/>
          <a:ext cx="78676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0">
            <a:extLst>
              <a:ext uri="{FF2B5EF4-FFF2-40B4-BE49-F238E27FC236}">
                <a16:creationId xmlns:a16="http://schemas.microsoft.com/office/drawing/2014/main" id="{755AF1E9-29CD-4152-AF1C-8F7F86454697}"/>
              </a:ext>
            </a:extLst>
          </p:cNvPr>
          <p:cNvPicPr>
            <a:picLocks noChangeAspect="1"/>
          </p:cNvPicPr>
          <p:nvPr/>
        </p:nvPicPr>
        <p:blipFill>
          <a:blip r:embed="rId2"/>
          <a:srcRect/>
          <a:stretch>
            <a:fillRect/>
          </a:stretch>
        </p:blipFill>
        <p:spPr>
          <a:xfrm>
            <a:off x="102014" y="5247800"/>
            <a:ext cx="3275708" cy="3126812"/>
          </a:xfrm>
          <a:prstGeom prst="rect">
            <a:avLst/>
          </a:prstGeom>
        </p:spPr>
      </p:pic>
      <p:grpSp>
        <p:nvGrpSpPr>
          <p:cNvPr id="10" name="Group 12">
            <a:extLst>
              <a:ext uri="{FF2B5EF4-FFF2-40B4-BE49-F238E27FC236}">
                <a16:creationId xmlns:a16="http://schemas.microsoft.com/office/drawing/2014/main" id="{83D1D860-CDCB-48AC-B9D4-225486DCBC55}"/>
              </a:ext>
            </a:extLst>
          </p:cNvPr>
          <p:cNvGrpSpPr>
            <a:grpSpLocks noChangeAspect="1"/>
          </p:cNvGrpSpPr>
          <p:nvPr/>
        </p:nvGrpSpPr>
        <p:grpSpPr>
          <a:xfrm rot="329283">
            <a:off x="462128" y="1439081"/>
            <a:ext cx="9388148" cy="4821013"/>
            <a:chOff x="0" y="0"/>
            <a:chExt cx="4198620" cy="3079750"/>
          </a:xfrm>
          <a:solidFill>
            <a:srgbClr val="CDC7C6"/>
          </a:solidFill>
        </p:grpSpPr>
        <p:sp>
          <p:nvSpPr>
            <p:cNvPr id="11" name="Freeform 13">
              <a:extLst>
                <a:ext uri="{FF2B5EF4-FFF2-40B4-BE49-F238E27FC236}">
                  <a16:creationId xmlns:a16="http://schemas.microsoft.com/office/drawing/2014/main" id="{EE7537C9-C0C0-4AA6-B98F-A8A13E588A03}"/>
                </a:ext>
              </a:extLst>
            </p:cNvPr>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grpFill/>
          </p:spPr>
        </p:sp>
      </p:grpSp>
      <p:sp>
        <p:nvSpPr>
          <p:cNvPr id="2" name="Content Placeholder 2">
            <a:extLst>
              <a:ext uri="{FF2B5EF4-FFF2-40B4-BE49-F238E27FC236}">
                <a16:creationId xmlns:a16="http://schemas.microsoft.com/office/drawing/2014/main" id="{42AAF4F3-4A66-42CF-9673-7616849401E4}"/>
              </a:ext>
            </a:extLst>
          </p:cNvPr>
          <p:cNvSpPr txBox="1">
            <a:spLocks/>
          </p:cNvSpPr>
          <p:nvPr/>
        </p:nvSpPr>
        <p:spPr>
          <a:xfrm>
            <a:off x="1866900" y="2103437"/>
            <a:ext cx="8229600" cy="475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2060"/>
                </a:solidFill>
                <a:latin typeface="Times New Roman" panose="02020603050405020304" pitchFamily="18" charset="0"/>
                <a:cs typeface="Times New Roman" panose="02020603050405020304" pitchFamily="18" charset="0"/>
              </a:rPr>
              <a:t>1, Sinh viên đã được xếp trình độ năm thứ hai của chương trình đào tạo thứ nhất.</a:t>
            </a:r>
          </a:p>
          <a:p>
            <a:pPr marL="0" indent="0">
              <a:buNone/>
            </a:pPr>
            <a:r>
              <a:rPr lang="en-US">
                <a:solidFill>
                  <a:srgbClr val="002060"/>
                </a:solidFill>
                <a:latin typeface="Times New Roman" panose="02020603050405020304" pitchFamily="18" charset="0"/>
                <a:cs typeface="Times New Roman" panose="02020603050405020304" pitchFamily="18" charset="0"/>
              </a:rPr>
              <a:t>2, Tại thời điểm đăng ký, sinh viên phải đáp ứng 01 trong 02 điều kiện sau: </a:t>
            </a:r>
          </a:p>
          <a:p>
            <a:pPr marL="0" indent="0">
              <a:buNone/>
            </a:pPr>
            <a:r>
              <a:rPr lang="en-US">
                <a:solidFill>
                  <a:srgbClr val="002060"/>
                </a:solidFill>
                <a:latin typeface="Times New Roman" panose="02020603050405020304" pitchFamily="18" charset="0"/>
                <a:cs typeface="Times New Roman" panose="02020603050405020304" pitchFamily="18" charset="0"/>
              </a:rPr>
              <a:t>a) Học lực tính theo điểm trung bình tích lũy xếp loại khá trở lên và đáp ứng ngưỡng bảo đảm chất lượng của chương trình thứ hai trong năm tuyển sinh; </a:t>
            </a:r>
          </a:p>
          <a:p>
            <a:pPr marL="0" indent="0">
              <a:buNone/>
            </a:pPr>
            <a:r>
              <a:rPr lang="en-US">
                <a:solidFill>
                  <a:srgbClr val="002060"/>
                </a:solidFill>
                <a:latin typeface="Times New Roman" panose="02020603050405020304" pitchFamily="18" charset="0"/>
                <a:cs typeface="Times New Roman" panose="02020603050405020304" pitchFamily="18" charset="0"/>
              </a:rPr>
              <a:t>b) Học lực tính theo điểm trung bình tích lũy xếp loại trung bình và đáp ứng điều kiện trúng tuyển của chương trình thứ hai trong năm tuyển sinh.</a:t>
            </a:r>
          </a:p>
        </p:txBody>
      </p:sp>
      <p:pic>
        <p:nvPicPr>
          <p:cNvPr id="3" name="Picture 2" descr="D:\Pham Hue\Nam hoc 16-17\Khoa dinh huong\chỉ mụcrtrttttdt.jpg">
            <a:extLst>
              <a:ext uri="{FF2B5EF4-FFF2-40B4-BE49-F238E27FC236}">
                <a16:creationId xmlns:a16="http://schemas.microsoft.com/office/drawing/2014/main" id="{9B0E0289-F8E9-4D15-BFBE-6597AA088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227" y="206645"/>
            <a:ext cx="2457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3CC0FDB-B3D6-42FD-B4C5-4D6345D63CE6}"/>
              </a:ext>
            </a:extLst>
          </p:cNvPr>
          <p:cNvPicPr>
            <a:picLocks noChangeAspect="1"/>
          </p:cNvPicPr>
          <p:nvPr/>
        </p:nvPicPr>
        <p:blipFill>
          <a:blip r:embed="rId4"/>
          <a:srcRect/>
          <a:stretch>
            <a:fillRect/>
          </a:stretch>
        </p:blipFill>
        <p:spPr>
          <a:xfrm rot="8654509">
            <a:off x="10142243" y="5087828"/>
            <a:ext cx="1226301" cy="1081374"/>
          </a:xfrm>
          <a:prstGeom prst="rect">
            <a:avLst/>
          </a:prstGeom>
        </p:spPr>
      </p:pic>
      <p:pic>
        <p:nvPicPr>
          <p:cNvPr id="8" name="Picture 7">
            <a:extLst>
              <a:ext uri="{FF2B5EF4-FFF2-40B4-BE49-F238E27FC236}">
                <a16:creationId xmlns:a16="http://schemas.microsoft.com/office/drawing/2014/main" id="{B45E24CB-549B-4796-B394-84ACA6D81BD2}"/>
              </a:ext>
            </a:extLst>
          </p:cNvPr>
          <p:cNvPicPr>
            <a:picLocks noChangeAspect="1"/>
          </p:cNvPicPr>
          <p:nvPr/>
        </p:nvPicPr>
        <p:blipFill>
          <a:blip r:embed="rId5"/>
          <a:srcRect/>
          <a:stretch>
            <a:fillRect/>
          </a:stretch>
        </p:blipFill>
        <p:spPr>
          <a:xfrm>
            <a:off x="1179663" y="1386294"/>
            <a:ext cx="747024" cy="717143"/>
          </a:xfrm>
          <a:prstGeom prst="rect">
            <a:avLst/>
          </a:prstGeom>
        </p:spPr>
      </p:pic>
      <p:pic>
        <p:nvPicPr>
          <p:cNvPr id="9" name="Picture 5">
            <a:extLst>
              <a:ext uri="{FF2B5EF4-FFF2-40B4-BE49-F238E27FC236}">
                <a16:creationId xmlns:a16="http://schemas.microsoft.com/office/drawing/2014/main" id="{10E56828-381B-488B-B5D7-43881BCD4471}"/>
              </a:ext>
            </a:extLst>
          </p:cNvPr>
          <p:cNvPicPr>
            <a:picLocks noChangeAspect="1"/>
          </p:cNvPicPr>
          <p:nvPr/>
        </p:nvPicPr>
        <p:blipFill>
          <a:blip r:embed="rId6"/>
          <a:srcRect/>
          <a:stretch>
            <a:fillRect/>
          </a:stretch>
        </p:blipFill>
        <p:spPr>
          <a:xfrm rot="-5400000">
            <a:off x="1302413" y="5647793"/>
            <a:ext cx="313008" cy="1000899"/>
          </a:xfrm>
          <a:prstGeom prst="rect">
            <a:avLst/>
          </a:prstGeom>
        </p:spPr>
      </p:pic>
      <p:pic>
        <p:nvPicPr>
          <p:cNvPr id="14" name="Picture 8">
            <a:extLst>
              <a:ext uri="{FF2B5EF4-FFF2-40B4-BE49-F238E27FC236}">
                <a16:creationId xmlns:a16="http://schemas.microsoft.com/office/drawing/2014/main" id="{A7D772DE-6E9B-444B-BAA7-0BFFE61E3468}"/>
              </a:ext>
            </a:extLst>
          </p:cNvPr>
          <p:cNvPicPr>
            <a:picLocks noChangeAspect="1"/>
          </p:cNvPicPr>
          <p:nvPr/>
        </p:nvPicPr>
        <p:blipFill>
          <a:blip r:embed="rId7"/>
          <a:srcRect/>
          <a:stretch>
            <a:fillRect/>
          </a:stretch>
        </p:blipFill>
        <p:spPr>
          <a:xfrm>
            <a:off x="-134523" y="-522420"/>
            <a:ext cx="5188680" cy="1575472"/>
          </a:xfrm>
          <a:prstGeom prst="rect">
            <a:avLst/>
          </a:prstGeom>
        </p:spPr>
      </p:pic>
      <p:pic>
        <p:nvPicPr>
          <p:cNvPr id="15" name="Picture 9">
            <a:extLst>
              <a:ext uri="{FF2B5EF4-FFF2-40B4-BE49-F238E27FC236}">
                <a16:creationId xmlns:a16="http://schemas.microsoft.com/office/drawing/2014/main" id="{3BA18BEC-C425-4F43-8C34-F7E78FAE8055}"/>
              </a:ext>
            </a:extLst>
          </p:cNvPr>
          <p:cNvPicPr>
            <a:picLocks noChangeAspect="1"/>
          </p:cNvPicPr>
          <p:nvPr/>
        </p:nvPicPr>
        <p:blipFill>
          <a:blip r:embed="rId8"/>
          <a:srcRect/>
          <a:stretch>
            <a:fillRect/>
          </a:stretch>
        </p:blipFill>
        <p:spPr>
          <a:xfrm>
            <a:off x="9925305" y="-522420"/>
            <a:ext cx="2470122" cy="2357844"/>
          </a:xfrm>
          <a:prstGeom prst="rect">
            <a:avLst/>
          </a:prstGeom>
        </p:spPr>
      </p:pic>
      <p:pic>
        <p:nvPicPr>
          <p:cNvPr id="17" name="Picture 11">
            <a:extLst>
              <a:ext uri="{FF2B5EF4-FFF2-40B4-BE49-F238E27FC236}">
                <a16:creationId xmlns:a16="http://schemas.microsoft.com/office/drawing/2014/main" id="{5CE26E00-CB25-4269-81CF-52E60753AB37}"/>
              </a:ext>
            </a:extLst>
          </p:cNvPr>
          <p:cNvPicPr>
            <a:picLocks noChangeAspect="1"/>
          </p:cNvPicPr>
          <p:nvPr/>
        </p:nvPicPr>
        <p:blipFill>
          <a:blip r:embed="rId9"/>
          <a:srcRect/>
          <a:stretch>
            <a:fillRect/>
          </a:stretch>
        </p:blipFill>
        <p:spPr>
          <a:xfrm>
            <a:off x="10504483" y="6009834"/>
            <a:ext cx="1585503" cy="1751057"/>
          </a:xfrm>
          <a:prstGeom prst="rect">
            <a:avLst/>
          </a:prstGeom>
        </p:spPr>
      </p:pic>
    </p:spTree>
    <p:extLst>
      <p:ext uri="{BB962C8B-B14F-4D97-AF65-F5344CB8AC3E}">
        <p14:creationId xmlns:p14="http://schemas.microsoft.com/office/powerpoint/2010/main" val="179751160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a:extLst>
              <a:ext uri="{FF2B5EF4-FFF2-40B4-BE49-F238E27FC236}">
                <a16:creationId xmlns:a16="http://schemas.microsoft.com/office/drawing/2014/main" id="{BAC1F6CB-30A5-4AA9-B016-E5FBEFCB4EA6}"/>
              </a:ext>
            </a:extLst>
          </p:cNvPr>
          <p:cNvSpPr>
            <a:spLocks noGrp="1"/>
          </p:cNvSpPr>
          <p:nvPr>
            <p:ph type="body" idx="1"/>
          </p:nvPr>
        </p:nvSpPr>
        <p:spPr>
          <a:xfrm>
            <a:off x="2154239" y="1681163"/>
            <a:ext cx="3868737" cy="823912"/>
          </a:xfrm>
        </p:spPr>
        <p:txBody>
          <a:bodyPr/>
          <a:lstStyle/>
          <a:p>
            <a:endParaRPr lang="en-US" altLang="en-US"/>
          </a:p>
        </p:txBody>
      </p:sp>
      <p:sp>
        <p:nvSpPr>
          <p:cNvPr id="44035" name="Rectangle 2">
            <a:extLst>
              <a:ext uri="{FF2B5EF4-FFF2-40B4-BE49-F238E27FC236}">
                <a16:creationId xmlns:a16="http://schemas.microsoft.com/office/drawing/2014/main" id="{CFF88107-016E-406A-AF00-43686F186255}"/>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44036" name="Object 7">
            <a:extLst>
              <a:ext uri="{FF2B5EF4-FFF2-40B4-BE49-F238E27FC236}">
                <a16:creationId xmlns:a16="http://schemas.microsoft.com/office/drawing/2014/main" id="{55D7D45A-F8CD-450B-8136-30A0E67D37F3}"/>
              </a:ext>
            </a:extLst>
          </p:cNvPr>
          <p:cNvGraphicFramePr>
            <a:graphicFrameLocks noChangeAspect="1"/>
          </p:cNvGraphicFramePr>
          <p:nvPr>
            <p:extLst>
              <p:ext uri="{D42A27DB-BD31-4B8C-83A1-F6EECF244321}">
                <p14:modId xmlns:p14="http://schemas.microsoft.com/office/powerpoint/2010/main" val="4100375906"/>
              </p:ext>
            </p:extLst>
          </p:nvPr>
        </p:nvGraphicFramePr>
        <p:xfrm>
          <a:off x="1200150" y="152400"/>
          <a:ext cx="10012680" cy="6629400"/>
        </p:xfrm>
        <a:graphic>
          <a:graphicData uri="http://schemas.openxmlformats.org/presentationml/2006/ole">
            <mc:AlternateContent xmlns:mc="http://schemas.openxmlformats.org/markup-compatibility/2006">
              <mc:Choice xmlns:v="urn:schemas-microsoft-com:vml" Requires="v">
                <p:oleObj spid="_x0000_s14342" name="Slide" r:id="rId4" imgW="5869066" imgH="3300886" progId="PowerPoint.Slide.12">
                  <p:embed/>
                </p:oleObj>
              </mc:Choice>
              <mc:Fallback>
                <p:oleObj name="Slide" r:id="rId4" imgW="5869066" imgH="3300886" progId="PowerPoint.Slide.12">
                  <p:embed/>
                  <p:pic>
                    <p:nvPicPr>
                      <p:cNvPr id="44036" name="Object 7">
                        <a:extLst>
                          <a:ext uri="{FF2B5EF4-FFF2-40B4-BE49-F238E27FC236}">
                            <a16:creationId xmlns:a16="http://schemas.microsoft.com/office/drawing/2014/main" id="{55D7D45A-F8CD-450B-8136-30A0E67D37F3}"/>
                          </a:ext>
                        </a:extLst>
                      </p:cNvPr>
                      <p:cNvPicPr>
                        <a:picLocks noChangeAspect="1" noChangeArrowheads="1"/>
                      </p:cNvPicPr>
                      <p:nvPr/>
                    </p:nvPicPr>
                    <p:blipFill>
                      <a:blip r:embed="rId5"/>
                      <a:srcRect/>
                      <a:stretch>
                        <a:fillRect/>
                      </a:stretch>
                    </p:blipFill>
                    <p:spPr bwMode="auto">
                      <a:xfrm>
                        <a:off x="1200150" y="152400"/>
                        <a:ext cx="10012680" cy="6629400"/>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9448" y="1686499"/>
            <a:ext cx="9178174" cy="4130612"/>
            <a:chOff x="189448" y="1686499"/>
            <a:chExt cx="9178174" cy="4130612"/>
          </a:xfrm>
        </p:grpSpPr>
        <p:sp>
          <p:nvSpPr>
            <p:cNvPr id="2" name="Up Arrow 1"/>
            <p:cNvSpPr/>
            <p:nvPr/>
          </p:nvSpPr>
          <p:spPr>
            <a:xfrm rot="2872806">
              <a:off x="4384172" y="-1356533"/>
              <a:ext cx="788726" cy="9178174"/>
            </a:xfrm>
            <a:prstGeom prst="upArrow">
              <a:avLst/>
            </a:prstGeom>
            <a:gradFill>
              <a:gsLst>
                <a:gs pos="32000">
                  <a:srgbClr val="00B0F0"/>
                </a:gs>
                <a:gs pos="87000">
                  <a:srgbClr val="0070C0"/>
                </a:gs>
              </a:gsLst>
              <a:lin ang="16200000" scaled="1"/>
            </a:gra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Group 9"/>
            <p:cNvGrpSpPr/>
            <p:nvPr/>
          </p:nvGrpSpPr>
          <p:grpSpPr>
            <a:xfrm>
              <a:off x="1014868" y="1686499"/>
              <a:ext cx="6260584" cy="4130612"/>
              <a:chOff x="238254" y="1285666"/>
              <a:chExt cx="6260584" cy="4130612"/>
            </a:xfrm>
          </p:grpSpPr>
          <p:sp>
            <p:nvSpPr>
              <p:cNvPr id="40" name="Up Arrow 39"/>
              <p:cNvSpPr/>
              <p:nvPr/>
            </p:nvSpPr>
            <p:spPr>
              <a:xfrm rot="2872806">
                <a:off x="4891703" y="467257"/>
                <a:ext cx="788726" cy="2425544"/>
              </a:xfrm>
              <a:prstGeom prst="upArrow">
                <a:avLst/>
              </a:prstGeom>
              <a:solidFill>
                <a:srgbClr val="00B050"/>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Up Arrow 38"/>
              <p:cNvSpPr/>
              <p:nvPr/>
            </p:nvSpPr>
            <p:spPr>
              <a:xfrm rot="2872806">
                <a:off x="3120596" y="1664909"/>
                <a:ext cx="787349" cy="3221615"/>
              </a:xfrm>
              <a:prstGeom prst="upArrow">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Up Arrow 36"/>
              <p:cNvSpPr/>
              <p:nvPr/>
            </p:nvSpPr>
            <p:spPr>
              <a:xfrm rot="2872806">
                <a:off x="1185055" y="3662080"/>
                <a:ext cx="807397" cy="2700999"/>
              </a:xfrm>
              <a:prstGeom prst="upArrow">
                <a:avLst/>
              </a:prstGeom>
              <a:solidFill>
                <a:srgbClr val="E95E66"/>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1" name="Group 50"/>
          <p:cNvGrpSpPr/>
          <p:nvPr/>
        </p:nvGrpSpPr>
        <p:grpSpPr>
          <a:xfrm>
            <a:off x="7009321" y="1037773"/>
            <a:ext cx="4819822" cy="965448"/>
            <a:chOff x="6777092" y="1995716"/>
            <a:chExt cx="4819822" cy="965448"/>
          </a:xfrm>
        </p:grpSpPr>
        <p:sp>
          <p:nvSpPr>
            <p:cNvPr id="34" name="Rounded Rectangle 33"/>
            <p:cNvSpPr/>
            <p:nvPr/>
          </p:nvSpPr>
          <p:spPr>
            <a:xfrm>
              <a:off x="6777092" y="1995716"/>
              <a:ext cx="4819822" cy="885372"/>
            </a:xfrm>
            <a:prstGeom prst="round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7676404" y="2064508"/>
              <a:ext cx="3605474" cy="896656"/>
            </a:xfrm>
            <a:prstGeom prst="rect">
              <a:avLst/>
            </a:prstGeom>
          </p:spPr>
          <p:txBody>
            <a:bodyPr wrap="none">
              <a:spAutoFit/>
            </a:bodyPr>
            <a:lstStyle/>
            <a:p>
              <a:pPr algn="r">
                <a:lnSpc>
                  <a:spcPct val="95000"/>
                </a:lnSpc>
                <a:spcAft>
                  <a:spcPts val="800"/>
                </a:spcAft>
              </a:pPr>
              <a:r>
                <a:rPr lang="vi-VN" sz="2400" dirty="0"/>
                <a:t>Kết quả được thông báo </a:t>
              </a:r>
              <a:endParaRPr lang="en-US" sz="2400" dirty="0"/>
            </a:p>
            <a:p>
              <a:pPr algn="r">
                <a:lnSpc>
                  <a:spcPct val="95000"/>
                </a:lnSpc>
                <a:spcAft>
                  <a:spcPts val="800"/>
                </a:spcAft>
              </a:pPr>
              <a:r>
                <a:rPr lang="vi-VN" sz="2400" dirty="0"/>
                <a:t>qua Email </a:t>
              </a:r>
              <a:r>
                <a:rPr lang="en-US" sz="2400" dirty="0"/>
                <a:t>SV</a:t>
              </a:r>
              <a:endParaRPr lang="en-US" sz="2200" b="1" dirty="0">
                <a:solidFill>
                  <a:schemeClr val="bg1"/>
                </a:solidFill>
                <a:latin typeface="Times New Roman" panose="02020603050405020304" pitchFamily="18" charset="0"/>
                <a:cs typeface="Times New Roman" panose="02020603050405020304" pitchFamily="18" charset="0"/>
              </a:endParaRPr>
            </a:p>
          </p:txBody>
        </p:sp>
      </p:grpSp>
      <p:sp>
        <p:nvSpPr>
          <p:cNvPr id="47" name="Rounded Rectangle 46"/>
          <p:cNvSpPr/>
          <p:nvPr/>
        </p:nvSpPr>
        <p:spPr>
          <a:xfrm rot="1705830">
            <a:off x="-3414801" y="-5100782"/>
            <a:ext cx="8600946" cy="6000986"/>
          </a:xfrm>
          <a:prstGeom prst="roundRect">
            <a:avLst>
              <a:gd name="adj" fmla="val 2747"/>
            </a:avLst>
          </a:prstGeom>
          <a:gradFill>
            <a:gsLst>
              <a:gs pos="32000">
                <a:srgbClr val="00B0F0"/>
              </a:gs>
              <a:gs pos="87000">
                <a:srgbClr val="0070C0"/>
              </a:gs>
            </a:gsLst>
            <a:lin ang="16200000" scaled="1"/>
          </a:gradFill>
          <a:ln>
            <a:noFill/>
          </a:ln>
          <a:effectLst>
            <a:glow rad="63500">
              <a:schemeClr val="accent1">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Box 15">
            <a:extLst>
              <a:ext uri="{FF2B5EF4-FFF2-40B4-BE49-F238E27FC236}">
                <a16:creationId xmlns:a16="http://schemas.microsoft.com/office/drawing/2014/main" id="{CDD0461A-D000-A24E-8A90-66A7E3DCAAE8}"/>
              </a:ext>
            </a:extLst>
          </p:cNvPr>
          <p:cNvSpPr txBox="1"/>
          <p:nvPr/>
        </p:nvSpPr>
        <p:spPr>
          <a:xfrm>
            <a:off x="625507" y="443274"/>
            <a:ext cx="3428999" cy="861774"/>
          </a:xfrm>
          <a:prstGeom prst="rect">
            <a:avLst/>
          </a:prstGeom>
          <a:noFill/>
          <a:ln>
            <a:noFill/>
          </a:ln>
          <a:effectLst>
            <a:glow rad="63500">
              <a:schemeClr val="accent1">
                <a:satMod val="175000"/>
                <a:alpha val="40000"/>
              </a:schemeClr>
            </a:glow>
            <a:outerShdw blurRad="44450" dist="27940" dir="5400000" algn="ctr">
              <a:srgbClr val="000000">
                <a:alpha val="32000"/>
              </a:srgbClr>
            </a:outerShdw>
          </a:effectLst>
        </p:spPr>
        <p:txBody>
          <a:bodyPr wrap="square" lIns="0" tIns="0" rIns="0" bIns="0" rtlCol="0">
            <a:spAutoFit/>
          </a:bodyPr>
          <a:lstStyle/>
          <a:p>
            <a:pPr algn="ctr" fontAlgn="base">
              <a:spcBef>
                <a:spcPct val="0"/>
              </a:spcBef>
              <a:spcAft>
                <a:spcPct val="0"/>
              </a:spcAft>
            </a:pPr>
            <a:r>
              <a:rPr lang="en-US" altLang="zh-CN" sz="2800" dirty="0">
                <a:solidFill>
                  <a:schemeClr val="bg1"/>
                </a:solidFill>
                <a:effectLst>
                  <a:outerShdw blurRad="38100" dist="38100" dir="2700000" algn="tl">
                    <a:srgbClr val="000000">
                      <a:alpha val="43137"/>
                    </a:srgbClr>
                  </a:outerShdw>
                </a:effectLst>
                <a:latin typeface="Times New Roman" panose="02020603050405020304" pitchFamily="18" charset="0"/>
                <a:ea typeface="Source Han Sans CN Medium" panose="020B0500000000000000" pitchFamily="34" charset="-128"/>
                <a:cs typeface="Times New Roman" panose="02020603050405020304" pitchFamily="18" charset="0"/>
              </a:rPr>
              <a:t>QUY TRÌNH HẬU KIỂM CHỨNG CHỈ</a:t>
            </a:r>
            <a:endParaRPr lang="zh-CN" alt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6" name="Group 5"/>
          <p:cNvGrpSpPr/>
          <p:nvPr/>
        </p:nvGrpSpPr>
        <p:grpSpPr>
          <a:xfrm>
            <a:off x="3293662" y="4259944"/>
            <a:ext cx="5154994" cy="885372"/>
            <a:chOff x="3293662" y="4259944"/>
            <a:chExt cx="5154994" cy="885372"/>
          </a:xfrm>
        </p:grpSpPr>
        <p:sp>
          <p:nvSpPr>
            <p:cNvPr id="28" name="Rounded Rectangle 27"/>
            <p:cNvSpPr/>
            <p:nvPr/>
          </p:nvSpPr>
          <p:spPr>
            <a:xfrm>
              <a:off x="3293662" y="4259944"/>
              <a:ext cx="4645652" cy="885372"/>
            </a:xfrm>
            <a:prstGeom prst="roundRect">
              <a:avLst/>
            </a:prstGeom>
            <a:solidFill>
              <a:schemeClr val="accent4">
                <a:lumMod val="60000"/>
                <a:lumOff val="40000"/>
              </a:schemeClr>
            </a:solidFill>
            <a:ln>
              <a:solidFill>
                <a:srgbClr val="FFC000"/>
              </a:solidFill>
            </a:ln>
            <a:effectLst>
              <a:glow rad="63500">
                <a:schemeClr val="accent4">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3"/>
            <p:cNvSpPr txBox="1">
              <a:spLocks noChangeArrowheads="1"/>
            </p:cNvSpPr>
            <p:nvPr/>
          </p:nvSpPr>
          <p:spPr bwMode="ltGray">
            <a:xfrm>
              <a:off x="3742360" y="4320417"/>
              <a:ext cx="4706296" cy="794064"/>
            </a:xfrm>
            <a:prstGeom prst="rect">
              <a:avLst/>
            </a:prstGeom>
            <a:noFill/>
            <a:ln w="9525" algn="ctr">
              <a:noFill/>
              <a:miter lim="800000"/>
              <a:headEnd/>
              <a:tailEnd/>
            </a:ln>
            <a:effectLst/>
          </p:spPr>
          <p:txBody>
            <a:bodyPr wrap="square">
              <a:spAutoFit/>
            </a:bodyPr>
            <a:lstStyle/>
            <a:p>
              <a:pPr>
                <a:lnSpc>
                  <a:spcPct val="95000"/>
                </a:lnSpc>
                <a:spcAft>
                  <a:spcPts val="800"/>
                </a:spcAft>
              </a:pPr>
              <a:r>
                <a:rPr lang="en-US" sz="2400" dirty="0"/>
                <a:t>N</a:t>
              </a:r>
              <a:r>
                <a:rPr lang="vi-VN" sz="2400" dirty="0"/>
                <a:t>ộp </a:t>
              </a:r>
              <a:r>
                <a:rPr lang="en-US" sz="2400" dirty="0" err="1"/>
                <a:t>đơn</a:t>
              </a:r>
              <a:r>
                <a:rPr lang="vi-VN" sz="2400" dirty="0"/>
                <a:t> cho cô Ngân ở phòng Đào tạo ( E604)</a:t>
              </a:r>
              <a:endParaRPr lang="en-US" sz="2400" b="1" dirty="0">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1718863" y="5660572"/>
            <a:ext cx="5845321" cy="885372"/>
            <a:chOff x="1718863" y="5660572"/>
            <a:chExt cx="5845321" cy="885372"/>
          </a:xfrm>
        </p:grpSpPr>
        <p:sp>
          <p:nvSpPr>
            <p:cNvPr id="5" name="Rounded Rectangle 4"/>
            <p:cNvSpPr/>
            <p:nvPr/>
          </p:nvSpPr>
          <p:spPr>
            <a:xfrm>
              <a:off x="1718863" y="5660572"/>
              <a:ext cx="5799537" cy="885372"/>
            </a:xfrm>
            <a:prstGeom prst="roundRect">
              <a:avLst/>
            </a:prstGeom>
            <a:solidFill>
              <a:srgbClr val="E95E66"/>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3"/>
            <p:cNvSpPr txBox="1">
              <a:spLocks noChangeArrowheads="1"/>
            </p:cNvSpPr>
            <p:nvPr/>
          </p:nvSpPr>
          <p:spPr bwMode="ltGray">
            <a:xfrm>
              <a:off x="2220685" y="5665872"/>
              <a:ext cx="5343499" cy="794064"/>
            </a:xfrm>
            <a:prstGeom prst="rect">
              <a:avLst/>
            </a:prstGeom>
            <a:noFill/>
            <a:ln w="9525" algn="ctr">
              <a:noFill/>
              <a:miter lim="800000"/>
              <a:headEnd/>
              <a:tailEnd/>
            </a:ln>
            <a:effectLst/>
          </p:spPr>
          <p:txBody>
            <a:bodyPr wrap="square">
              <a:spAutoFit/>
            </a:bodyPr>
            <a:lstStyle/>
            <a:p>
              <a:pPr>
                <a:lnSpc>
                  <a:spcPct val="95000"/>
                </a:lnSpc>
                <a:spcAft>
                  <a:spcPts val="800"/>
                </a:spcAft>
              </a:pPr>
              <a:r>
                <a:rPr lang="en-US" sz="2400" dirty="0"/>
                <a:t>SV c</a:t>
              </a:r>
              <a:r>
                <a:rPr lang="vi-VN" sz="2400" dirty="0"/>
                <a:t>huẩn bị đơn (theo mẫu), </a:t>
              </a:r>
              <a:r>
                <a:rPr lang="en-US" sz="2400" dirty="0"/>
                <a:t>02 </a:t>
              </a:r>
              <a:r>
                <a:rPr lang="vi-VN" sz="2400" dirty="0"/>
                <a:t>bản sao công chứng chứng chỉ</a:t>
              </a:r>
              <a:endParaRPr 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5361949" y="2609291"/>
            <a:ext cx="6002737" cy="874140"/>
            <a:chOff x="5361949" y="2634343"/>
            <a:chExt cx="6002737" cy="874140"/>
          </a:xfrm>
        </p:grpSpPr>
        <p:sp>
          <p:nvSpPr>
            <p:cNvPr id="45" name="Rounded Rectangle 44"/>
            <p:cNvSpPr/>
            <p:nvPr/>
          </p:nvSpPr>
          <p:spPr>
            <a:xfrm>
              <a:off x="5361949" y="2634343"/>
              <a:ext cx="6002737" cy="870857"/>
            </a:xfrm>
            <a:prstGeom prst="roundRect">
              <a:avLst/>
            </a:prstGeom>
            <a:solidFill>
              <a:srgbClr val="00B050"/>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8" name="Text Box 3"/>
            <p:cNvSpPr txBox="1">
              <a:spLocks noChangeArrowheads="1"/>
            </p:cNvSpPr>
            <p:nvPr/>
          </p:nvSpPr>
          <p:spPr bwMode="ltGray">
            <a:xfrm>
              <a:off x="5926069" y="2714419"/>
              <a:ext cx="5379377" cy="794064"/>
            </a:xfrm>
            <a:prstGeom prst="rect">
              <a:avLst/>
            </a:prstGeom>
            <a:noFill/>
            <a:ln w="9525" algn="ctr">
              <a:noFill/>
              <a:miter lim="800000"/>
              <a:headEnd/>
              <a:tailEnd/>
            </a:ln>
            <a:effectLst/>
          </p:spPr>
          <p:txBody>
            <a:bodyPr wrap="square">
              <a:spAutoFit/>
            </a:bodyPr>
            <a:lstStyle/>
            <a:p>
              <a:pPr>
                <a:lnSpc>
                  <a:spcPct val="95000"/>
                </a:lnSpc>
                <a:spcAft>
                  <a:spcPts val="800"/>
                </a:spcAft>
              </a:pPr>
              <a:r>
                <a:rPr lang="vi-VN" sz="2400" dirty="0"/>
                <a:t>Xác thực văn bằng, chứng chỉ và quyết định Đạt/Không đạt</a:t>
              </a:r>
              <a:endParaRPr lang="en-US" sz="2200" b="1" dirty="0">
                <a:solidFill>
                  <a:schemeClr val="bg1"/>
                </a:solidFill>
                <a:latin typeface="Times New Roman" panose="02020603050405020304" pitchFamily="18" charset="0"/>
                <a:cs typeface="Times New Roman" panose="02020603050405020304" pitchFamily="18" charset="0"/>
              </a:endParaRPr>
            </a:p>
          </p:txBody>
        </p:sp>
      </p:grpSp>
      <p:sp>
        <p:nvSpPr>
          <p:cNvPr id="29" name="Flowchart: Connector 28"/>
          <p:cNvSpPr/>
          <p:nvPr/>
        </p:nvSpPr>
        <p:spPr>
          <a:xfrm>
            <a:off x="2779484" y="4223094"/>
            <a:ext cx="935006" cy="936736"/>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Flowchart: Connector 45"/>
          <p:cNvSpPr/>
          <p:nvPr/>
        </p:nvSpPr>
        <p:spPr>
          <a:xfrm>
            <a:off x="4789713" y="2540000"/>
            <a:ext cx="963417" cy="965200"/>
          </a:xfrm>
          <a:prstGeom prst="flowChartConnector">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Flowchart: Connector 34"/>
          <p:cNvSpPr/>
          <p:nvPr/>
        </p:nvSpPr>
        <p:spPr>
          <a:xfrm>
            <a:off x="6451599" y="1029951"/>
            <a:ext cx="935006" cy="936736"/>
          </a:xfrm>
          <a:prstGeom prst="flowChartConnector">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Group 7"/>
          <p:cNvGrpSpPr/>
          <p:nvPr/>
        </p:nvGrpSpPr>
        <p:grpSpPr>
          <a:xfrm>
            <a:off x="1044048" y="5636078"/>
            <a:ext cx="935006" cy="936736"/>
            <a:chOff x="1204685" y="5623722"/>
            <a:chExt cx="935006" cy="936736"/>
          </a:xfrm>
        </p:grpSpPr>
        <p:sp>
          <p:nvSpPr>
            <p:cNvPr id="4" name="Flowchart: Connector 3"/>
            <p:cNvSpPr/>
            <p:nvPr/>
          </p:nvSpPr>
          <p:spPr>
            <a:xfrm>
              <a:off x="1204685" y="5623722"/>
              <a:ext cx="935006" cy="936736"/>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634" y="5817697"/>
              <a:ext cx="637107" cy="546410"/>
            </a:xfrm>
            <a:prstGeom prst="rect">
              <a:avLst/>
            </a:prstGeom>
          </p:spPr>
        </p:pic>
      </p:gr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3028" y="1271239"/>
            <a:ext cx="537029" cy="501065"/>
          </a:xfrm>
          <a:prstGeom prst="rect">
            <a:avLst/>
          </a:prstGeom>
        </p:spPr>
      </p:pic>
    </p:spTree>
    <p:extLst>
      <p:ext uri="{BB962C8B-B14F-4D97-AF65-F5344CB8AC3E}">
        <p14:creationId xmlns:p14="http://schemas.microsoft.com/office/powerpoint/2010/main" val="1870651276"/>
      </p:ext>
    </p:extLst>
  </p:cSld>
  <p:clrMapOvr>
    <a:masterClrMapping/>
  </p:clrMapOvr>
  <mc:AlternateContent xmlns:mc="http://schemas.openxmlformats.org/markup-compatibility/2006" xmlns:p14="http://schemas.microsoft.com/office/powerpoint/2010/main">
    <mc:Choice Requires="p14">
      <p:transition p14:dur="10">
        <p:circle/>
        <p:sndAc>
          <p:endSnd/>
        </p:sndAc>
      </p:transition>
    </mc:Choice>
    <mc:Fallback xmlns="">
      <p:transition>
        <p:circle/>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2B4FE-4426-44CC-87D6-9854616EEAEE}"/>
              </a:ext>
            </a:extLst>
          </p:cNvPr>
          <p:cNvPicPr>
            <a:picLocks noChangeAspect="1"/>
          </p:cNvPicPr>
          <p:nvPr/>
        </p:nvPicPr>
        <p:blipFill>
          <a:blip r:embed="rId2">
            <a:extLst>
              <a:ext uri="{28A0092B-C50C-407E-A947-70E740481C1C}">
                <a14:useLocalDpi xmlns:a14="http://schemas.microsoft.com/office/drawing/2010/main" val="0"/>
              </a:ext>
            </a:extLst>
          </a:blip>
          <a:srcRect l="5456" t="2278" r="330" b="715"/>
          <a:stretch>
            <a:fillRect/>
          </a:stretch>
        </p:blipFill>
        <p:spPr>
          <a:xfrm>
            <a:off x="3094892" y="126609"/>
            <a:ext cx="6316394" cy="6682154"/>
          </a:xfrm>
          <a:custGeom>
            <a:avLst/>
            <a:gdLst>
              <a:gd name="connsiteX0" fmla="*/ 3530991 w 6316394"/>
              <a:gd name="connsiteY0" fmla="*/ 0 h 6682154"/>
              <a:gd name="connsiteX1" fmla="*/ 4079631 w 6316394"/>
              <a:gd name="connsiteY1" fmla="*/ 84406 h 6682154"/>
              <a:gd name="connsiteX2" fmla="*/ 4318782 w 6316394"/>
              <a:gd name="connsiteY2" fmla="*/ 787791 h 6682154"/>
              <a:gd name="connsiteX3" fmla="*/ 4726745 w 6316394"/>
              <a:gd name="connsiteY3" fmla="*/ 576776 h 6682154"/>
              <a:gd name="connsiteX4" fmla="*/ 5767754 w 6316394"/>
              <a:gd name="connsiteY4" fmla="*/ 1167619 h 6682154"/>
              <a:gd name="connsiteX5" fmla="*/ 4965896 w 6316394"/>
              <a:gd name="connsiteY5" fmla="*/ 1983545 h 6682154"/>
              <a:gd name="connsiteX6" fmla="*/ 5528603 w 6316394"/>
              <a:gd name="connsiteY6" fmla="*/ 2208628 h 6682154"/>
              <a:gd name="connsiteX7" fmla="*/ 5880296 w 6316394"/>
              <a:gd name="connsiteY7" fmla="*/ 2940148 h 6682154"/>
              <a:gd name="connsiteX8" fmla="*/ 4684542 w 6316394"/>
              <a:gd name="connsiteY8" fmla="*/ 3573194 h 6682154"/>
              <a:gd name="connsiteX9" fmla="*/ 4079631 w 6316394"/>
              <a:gd name="connsiteY9" fmla="*/ 4290646 h 6682154"/>
              <a:gd name="connsiteX10" fmla="*/ 4248443 w 6316394"/>
              <a:gd name="connsiteY10" fmla="*/ 4797083 h 6682154"/>
              <a:gd name="connsiteX11" fmla="*/ 3854548 w 6316394"/>
              <a:gd name="connsiteY11" fmla="*/ 5303520 h 6682154"/>
              <a:gd name="connsiteX12" fmla="*/ 4403188 w 6316394"/>
              <a:gd name="connsiteY12" fmla="*/ 5036234 h 6682154"/>
              <a:gd name="connsiteX13" fmla="*/ 5795890 w 6316394"/>
              <a:gd name="connsiteY13" fmla="*/ 4304714 h 6682154"/>
              <a:gd name="connsiteX14" fmla="*/ 6316394 w 6316394"/>
              <a:gd name="connsiteY14" fmla="*/ 4797083 h 6682154"/>
              <a:gd name="connsiteX15" fmla="*/ 5880296 w 6316394"/>
              <a:gd name="connsiteY15" fmla="*/ 5950634 h 6682154"/>
              <a:gd name="connsiteX16" fmla="*/ 5556739 w 6316394"/>
              <a:gd name="connsiteY16" fmla="*/ 6189785 h 6682154"/>
              <a:gd name="connsiteX17" fmla="*/ 5205046 w 6316394"/>
              <a:gd name="connsiteY17" fmla="*/ 6091311 h 6682154"/>
              <a:gd name="connsiteX18" fmla="*/ 5036234 w 6316394"/>
              <a:gd name="connsiteY18" fmla="*/ 6119446 h 6682154"/>
              <a:gd name="connsiteX19" fmla="*/ 4740813 w 6316394"/>
              <a:gd name="connsiteY19" fmla="*/ 6035040 h 6682154"/>
              <a:gd name="connsiteX20" fmla="*/ 4459459 w 6316394"/>
              <a:gd name="connsiteY20" fmla="*/ 6682154 h 6682154"/>
              <a:gd name="connsiteX21" fmla="*/ 4220308 w 6316394"/>
              <a:gd name="connsiteY21" fmla="*/ 6654019 h 6682154"/>
              <a:gd name="connsiteX22" fmla="*/ 4149970 w 6316394"/>
              <a:gd name="connsiteY22" fmla="*/ 6400800 h 6682154"/>
              <a:gd name="connsiteX23" fmla="*/ 2504050 w 6316394"/>
              <a:gd name="connsiteY23" fmla="*/ 6513342 h 6682154"/>
              <a:gd name="connsiteX24" fmla="*/ 1195754 w 6316394"/>
              <a:gd name="connsiteY24" fmla="*/ 6583680 h 6682154"/>
              <a:gd name="connsiteX25" fmla="*/ 1252025 w 6316394"/>
              <a:gd name="connsiteY25" fmla="*/ 6020973 h 6682154"/>
              <a:gd name="connsiteX26" fmla="*/ 1463040 w 6316394"/>
              <a:gd name="connsiteY26" fmla="*/ 5289453 h 6682154"/>
              <a:gd name="connsiteX27" fmla="*/ 1322363 w 6316394"/>
              <a:gd name="connsiteY27" fmla="*/ 4895557 h 6682154"/>
              <a:gd name="connsiteX28" fmla="*/ 1842868 w 6316394"/>
              <a:gd name="connsiteY28" fmla="*/ 4248443 h 6682154"/>
              <a:gd name="connsiteX29" fmla="*/ 1603717 w 6316394"/>
              <a:gd name="connsiteY29" fmla="*/ 3094893 h 6682154"/>
              <a:gd name="connsiteX30" fmla="*/ 731520 w 6316394"/>
              <a:gd name="connsiteY30" fmla="*/ 3770142 h 6682154"/>
              <a:gd name="connsiteX31" fmla="*/ 0 w 6316394"/>
              <a:gd name="connsiteY31" fmla="*/ 3319976 h 6682154"/>
              <a:gd name="connsiteX32" fmla="*/ 84406 w 6316394"/>
              <a:gd name="connsiteY32" fmla="*/ 2518117 h 6682154"/>
              <a:gd name="connsiteX33" fmla="*/ 1252025 w 6316394"/>
              <a:gd name="connsiteY33" fmla="*/ 1842868 h 6682154"/>
              <a:gd name="connsiteX34" fmla="*/ 900333 w 6316394"/>
              <a:gd name="connsiteY34" fmla="*/ 942536 h 6682154"/>
              <a:gd name="connsiteX35" fmla="*/ 1434905 w 6316394"/>
              <a:gd name="connsiteY35" fmla="*/ 351693 h 6682154"/>
              <a:gd name="connsiteX36" fmla="*/ 2447779 w 6316394"/>
              <a:gd name="connsiteY36" fmla="*/ 858129 h 6682154"/>
              <a:gd name="connsiteX37" fmla="*/ 2447779 w 6316394"/>
              <a:gd name="connsiteY37" fmla="*/ 675249 h 66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16394" h="6682154">
                <a:moveTo>
                  <a:pt x="3530991" y="0"/>
                </a:moveTo>
                <a:lnTo>
                  <a:pt x="4079631" y="84406"/>
                </a:lnTo>
                <a:lnTo>
                  <a:pt x="4318782" y="787791"/>
                </a:lnTo>
                <a:lnTo>
                  <a:pt x="4726745" y="576776"/>
                </a:lnTo>
                <a:lnTo>
                  <a:pt x="5767754" y="1167619"/>
                </a:lnTo>
                <a:lnTo>
                  <a:pt x="4965896" y="1983545"/>
                </a:lnTo>
                <a:lnTo>
                  <a:pt x="5528603" y="2208628"/>
                </a:lnTo>
                <a:lnTo>
                  <a:pt x="5880296" y="2940148"/>
                </a:lnTo>
                <a:lnTo>
                  <a:pt x="4684542" y="3573194"/>
                </a:lnTo>
                <a:lnTo>
                  <a:pt x="4079631" y="4290646"/>
                </a:lnTo>
                <a:lnTo>
                  <a:pt x="4248443" y="4797083"/>
                </a:lnTo>
                <a:lnTo>
                  <a:pt x="3854548" y="5303520"/>
                </a:lnTo>
                <a:lnTo>
                  <a:pt x="4403188" y="5036234"/>
                </a:lnTo>
                <a:lnTo>
                  <a:pt x="5795890" y="4304714"/>
                </a:lnTo>
                <a:lnTo>
                  <a:pt x="6316394" y="4797083"/>
                </a:lnTo>
                <a:lnTo>
                  <a:pt x="5880296" y="5950634"/>
                </a:lnTo>
                <a:lnTo>
                  <a:pt x="5556739" y="6189785"/>
                </a:lnTo>
                <a:lnTo>
                  <a:pt x="5205046" y="6091311"/>
                </a:lnTo>
                <a:lnTo>
                  <a:pt x="5036234" y="6119446"/>
                </a:lnTo>
                <a:lnTo>
                  <a:pt x="4740813" y="6035040"/>
                </a:lnTo>
                <a:lnTo>
                  <a:pt x="4459459" y="6682154"/>
                </a:lnTo>
                <a:lnTo>
                  <a:pt x="4220308" y="6654019"/>
                </a:lnTo>
                <a:lnTo>
                  <a:pt x="4149970" y="6400800"/>
                </a:lnTo>
                <a:lnTo>
                  <a:pt x="2504050" y="6513342"/>
                </a:lnTo>
                <a:lnTo>
                  <a:pt x="1195754" y="6583680"/>
                </a:lnTo>
                <a:lnTo>
                  <a:pt x="1252025" y="6020973"/>
                </a:lnTo>
                <a:lnTo>
                  <a:pt x="1463040" y="5289453"/>
                </a:lnTo>
                <a:lnTo>
                  <a:pt x="1322363" y="4895557"/>
                </a:lnTo>
                <a:lnTo>
                  <a:pt x="1842868" y="4248443"/>
                </a:lnTo>
                <a:lnTo>
                  <a:pt x="1603717" y="3094893"/>
                </a:lnTo>
                <a:lnTo>
                  <a:pt x="731520" y="3770142"/>
                </a:lnTo>
                <a:lnTo>
                  <a:pt x="0" y="3319976"/>
                </a:lnTo>
                <a:lnTo>
                  <a:pt x="84406" y="2518117"/>
                </a:lnTo>
                <a:lnTo>
                  <a:pt x="1252025" y="1842868"/>
                </a:lnTo>
                <a:lnTo>
                  <a:pt x="900333" y="942536"/>
                </a:lnTo>
                <a:lnTo>
                  <a:pt x="1434905" y="351693"/>
                </a:lnTo>
                <a:lnTo>
                  <a:pt x="2447779" y="858129"/>
                </a:lnTo>
                <a:lnTo>
                  <a:pt x="2447779" y="675249"/>
                </a:lnTo>
                <a:close/>
              </a:path>
            </a:pathLst>
          </a:custGeom>
        </p:spPr>
      </p:pic>
      <p:sp>
        <p:nvSpPr>
          <p:cNvPr id="6" name="Freeform: Shape 5">
            <a:extLst>
              <a:ext uri="{FF2B5EF4-FFF2-40B4-BE49-F238E27FC236}">
                <a16:creationId xmlns:a16="http://schemas.microsoft.com/office/drawing/2014/main" id="{BAB9C4E6-20DE-4373-8C19-53809A56CC5E}"/>
              </a:ext>
            </a:extLst>
          </p:cNvPr>
          <p:cNvSpPr/>
          <p:nvPr/>
        </p:nvSpPr>
        <p:spPr>
          <a:xfrm>
            <a:off x="6167438" y="576263"/>
            <a:ext cx="828675" cy="1152525"/>
          </a:xfrm>
          <a:custGeom>
            <a:avLst/>
            <a:gdLst>
              <a:gd name="connsiteX0" fmla="*/ 638175 w 828675"/>
              <a:gd name="connsiteY0" fmla="*/ 371475 h 1152525"/>
              <a:gd name="connsiteX1" fmla="*/ 695325 w 828675"/>
              <a:gd name="connsiteY1" fmla="*/ 252412 h 1152525"/>
              <a:gd name="connsiteX2" fmla="*/ 757237 w 828675"/>
              <a:gd name="connsiteY2" fmla="*/ 180975 h 1152525"/>
              <a:gd name="connsiteX3" fmla="*/ 828675 w 828675"/>
              <a:gd name="connsiteY3" fmla="*/ 109537 h 1152525"/>
              <a:gd name="connsiteX4" fmla="*/ 804862 w 828675"/>
              <a:gd name="connsiteY4" fmla="*/ 9525 h 1152525"/>
              <a:gd name="connsiteX5" fmla="*/ 747712 w 828675"/>
              <a:gd name="connsiteY5" fmla="*/ 66675 h 1152525"/>
              <a:gd name="connsiteX6" fmla="*/ 676275 w 828675"/>
              <a:gd name="connsiteY6" fmla="*/ 0 h 1152525"/>
              <a:gd name="connsiteX7" fmla="*/ 585787 w 828675"/>
              <a:gd name="connsiteY7" fmla="*/ 0 h 1152525"/>
              <a:gd name="connsiteX8" fmla="*/ 552450 w 828675"/>
              <a:gd name="connsiteY8" fmla="*/ 114300 h 1152525"/>
              <a:gd name="connsiteX9" fmla="*/ 438150 w 828675"/>
              <a:gd name="connsiteY9" fmla="*/ 61912 h 1152525"/>
              <a:gd name="connsiteX10" fmla="*/ 361950 w 828675"/>
              <a:gd name="connsiteY10" fmla="*/ 161925 h 1152525"/>
              <a:gd name="connsiteX11" fmla="*/ 457200 w 828675"/>
              <a:gd name="connsiteY11" fmla="*/ 233362 h 1152525"/>
              <a:gd name="connsiteX12" fmla="*/ 395287 w 828675"/>
              <a:gd name="connsiteY12" fmla="*/ 352425 h 1152525"/>
              <a:gd name="connsiteX13" fmla="*/ 261937 w 828675"/>
              <a:gd name="connsiteY13" fmla="*/ 328612 h 1152525"/>
              <a:gd name="connsiteX14" fmla="*/ 214312 w 828675"/>
              <a:gd name="connsiteY14" fmla="*/ 509587 h 1152525"/>
              <a:gd name="connsiteX15" fmla="*/ 214312 w 828675"/>
              <a:gd name="connsiteY15" fmla="*/ 609600 h 1152525"/>
              <a:gd name="connsiteX16" fmla="*/ 104775 w 828675"/>
              <a:gd name="connsiteY16" fmla="*/ 719137 h 1152525"/>
              <a:gd name="connsiteX17" fmla="*/ 4762 w 828675"/>
              <a:gd name="connsiteY17" fmla="*/ 762000 h 1152525"/>
              <a:gd name="connsiteX18" fmla="*/ 0 w 828675"/>
              <a:gd name="connsiteY18" fmla="*/ 895350 h 1152525"/>
              <a:gd name="connsiteX19" fmla="*/ 9525 w 828675"/>
              <a:gd name="connsiteY19" fmla="*/ 990600 h 1152525"/>
              <a:gd name="connsiteX20" fmla="*/ 166687 w 828675"/>
              <a:gd name="connsiteY20" fmla="*/ 981075 h 1152525"/>
              <a:gd name="connsiteX21" fmla="*/ 128587 w 828675"/>
              <a:gd name="connsiteY21" fmla="*/ 1081087 h 1152525"/>
              <a:gd name="connsiteX22" fmla="*/ 209550 w 828675"/>
              <a:gd name="connsiteY22" fmla="*/ 1152525 h 1152525"/>
              <a:gd name="connsiteX23" fmla="*/ 333375 w 828675"/>
              <a:gd name="connsiteY23" fmla="*/ 1042987 h 1152525"/>
              <a:gd name="connsiteX24" fmla="*/ 361950 w 828675"/>
              <a:gd name="connsiteY24" fmla="*/ 909637 h 1152525"/>
              <a:gd name="connsiteX25" fmla="*/ 452437 w 828675"/>
              <a:gd name="connsiteY25" fmla="*/ 852487 h 1152525"/>
              <a:gd name="connsiteX26" fmla="*/ 561975 w 828675"/>
              <a:gd name="connsiteY26" fmla="*/ 781050 h 1152525"/>
              <a:gd name="connsiteX27" fmla="*/ 561975 w 828675"/>
              <a:gd name="connsiteY27" fmla="*/ 590550 h 1152525"/>
              <a:gd name="connsiteX28" fmla="*/ 638175 w 828675"/>
              <a:gd name="connsiteY28" fmla="*/ 37147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8675" h="1152525">
                <a:moveTo>
                  <a:pt x="638175" y="371475"/>
                </a:moveTo>
                <a:lnTo>
                  <a:pt x="695325" y="252412"/>
                </a:lnTo>
                <a:lnTo>
                  <a:pt x="757237" y="180975"/>
                </a:lnTo>
                <a:lnTo>
                  <a:pt x="828675" y="109537"/>
                </a:lnTo>
                <a:lnTo>
                  <a:pt x="804862" y="9525"/>
                </a:lnTo>
                <a:lnTo>
                  <a:pt x="747712" y="66675"/>
                </a:lnTo>
                <a:lnTo>
                  <a:pt x="676275" y="0"/>
                </a:lnTo>
                <a:lnTo>
                  <a:pt x="585787" y="0"/>
                </a:lnTo>
                <a:lnTo>
                  <a:pt x="552450" y="114300"/>
                </a:lnTo>
                <a:lnTo>
                  <a:pt x="438150" y="61912"/>
                </a:lnTo>
                <a:lnTo>
                  <a:pt x="361950" y="161925"/>
                </a:lnTo>
                <a:lnTo>
                  <a:pt x="457200" y="233362"/>
                </a:lnTo>
                <a:lnTo>
                  <a:pt x="395287" y="352425"/>
                </a:lnTo>
                <a:lnTo>
                  <a:pt x="261937" y="328612"/>
                </a:lnTo>
                <a:lnTo>
                  <a:pt x="214312" y="509587"/>
                </a:lnTo>
                <a:lnTo>
                  <a:pt x="214312" y="609600"/>
                </a:lnTo>
                <a:lnTo>
                  <a:pt x="104775" y="719137"/>
                </a:lnTo>
                <a:lnTo>
                  <a:pt x="4762" y="762000"/>
                </a:lnTo>
                <a:lnTo>
                  <a:pt x="0" y="895350"/>
                </a:lnTo>
                <a:lnTo>
                  <a:pt x="9525" y="990600"/>
                </a:lnTo>
                <a:lnTo>
                  <a:pt x="166687" y="981075"/>
                </a:lnTo>
                <a:lnTo>
                  <a:pt x="128587" y="1081087"/>
                </a:lnTo>
                <a:lnTo>
                  <a:pt x="209550" y="1152525"/>
                </a:lnTo>
                <a:lnTo>
                  <a:pt x="333375" y="1042987"/>
                </a:lnTo>
                <a:lnTo>
                  <a:pt x="361950" y="909637"/>
                </a:lnTo>
                <a:lnTo>
                  <a:pt x="452437" y="852487"/>
                </a:lnTo>
                <a:lnTo>
                  <a:pt x="561975" y="781050"/>
                </a:lnTo>
                <a:lnTo>
                  <a:pt x="561975" y="590550"/>
                </a:lnTo>
                <a:lnTo>
                  <a:pt x="638175" y="371475"/>
                </a:lnTo>
                <a:close/>
              </a:path>
            </a:pathLst>
          </a:custGeom>
          <a:solidFill>
            <a:srgbClr val="EDE98E"/>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B454194-FAF2-462C-9CDC-D72D06545E78}"/>
              </a:ext>
            </a:extLst>
          </p:cNvPr>
          <p:cNvSpPr/>
          <p:nvPr/>
        </p:nvSpPr>
        <p:spPr>
          <a:xfrm>
            <a:off x="4419600" y="960120"/>
            <a:ext cx="624840" cy="822960"/>
          </a:xfrm>
          <a:custGeom>
            <a:avLst/>
            <a:gdLst>
              <a:gd name="connsiteX0" fmla="*/ 335280 w 624840"/>
              <a:gd name="connsiteY0" fmla="*/ 76200 h 822960"/>
              <a:gd name="connsiteX1" fmla="*/ 198120 w 624840"/>
              <a:gd name="connsiteY1" fmla="*/ 0 h 822960"/>
              <a:gd name="connsiteX2" fmla="*/ 76200 w 624840"/>
              <a:gd name="connsiteY2" fmla="*/ 68580 h 822960"/>
              <a:gd name="connsiteX3" fmla="*/ 0 w 624840"/>
              <a:gd name="connsiteY3" fmla="*/ 144780 h 822960"/>
              <a:gd name="connsiteX4" fmla="*/ 30480 w 624840"/>
              <a:gd name="connsiteY4" fmla="*/ 236220 h 822960"/>
              <a:gd name="connsiteX5" fmla="*/ 83820 w 624840"/>
              <a:gd name="connsiteY5" fmla="*/ 274320 h 822960"/>
              <a:gd name="connsiteX6" fmla="*/ 129540 w 624840"/>
              <a:gd name="connsiteY6" fmla="*/ 350520 h 822960"/>
              <a:gd name="connsiteX7" fmla="*/ 167640 w 624840"/>
              <a:gd name="connsiteY7" fmla="*/ 449580 h 822960"/>
              <a:gd name="connsiteX8" fmla="*/ 251460 w 624840"/>
              <a:gd name="connsiteY8" fmla="*/ 464820 h 822960"/>
              <a:gd name="connsiteX9" fmla="*/ 182880 w 624840"/>
              <a:gd name="connsiteY9" fmla="*/ 601980 h 822960"/>
              <a:gd name="connsiteX10" fmla="*/ 228600 w 624840"/>
              <a:gd name="connsiteY10" fmla="*/ 632460 h 822960"/>
              <a:gd name="connsiteX11" fmla="*/ 274320 w 624840"/>
              <a:gd name="connsiteY11" fmla="*/ 601980 h 822960"/>
              <a:gd name="connsiteX12" fmla="*/ 350520 w 624840"/>
              <a:gd name="connsiteY12" fmla="*/ 640080 h 822960"/>
              <a:gd name="connsiteX13" fmla="*/ 487680 w 624840"/>
              <a:gd name="connsiteY13" fmla="*/ 784860 h 822960"/>
              <a:gd name="connsiteX14" fmla="*/ 571500 w 624840"/>
              <a:gd name="connsiteY14" fmla="*/ 822960 h 822960"/>
              <a:gd name="connsiteX15" fmla="*/ 556260 w 624840"/>
              <a:gd name="connsiteY15" fmla="*/ 723900 h 822960"/>
              <a:gd name="connsiteX16" fmla="*/ 624840 w 624840"/>
              <a:gd name="connsiteY16" fmla="*/ 670560 h 822960"/>
              <a:gd name="connsiteX17" fmla="*/ 601980 w 624840"/>
              <a:gd name="connsiteY17" fmla="*/ 563880 h 822960"/>
              <a:gd name="connsiteX18" fmla="*/ 556260 w 624840"/>
              <a:gd name="connsiteY18" fmla="*/ 441960 h 822960"/>
              <a:gd name="connsiteX19" fmla="*/ 487680 w 624840"/>
              <a:gd name="connsiteY19" fmla="*/ 304800 h 822960"/>
              <a:gd name="connsiteX20" fmla="*/ 297180 w 624840"/>
              <a:gd name="connsiteY20" fmla="*/ 220980 h 822960"/>
              <a:gd name="connsiteX21" fmla="*/ 335280 w 624840"/>
              <a:gd name="connsiteY21" fmla="*/ 7620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4840" h="822960">
                <a:moveTo>
                  <a:pt x="335280" y="76200"/>
                </a:moveTo>
                <a:lnTo>
                  <a:pt x="198120" y="0"/>
                </a:lnTo>
                <a:lnTo>
                  <a:pt x="76200" y="68580"/>
                </a:lnTo>
                <a:lnTo>
                  <a:pt x="0" y="144780"/>
                </a:lnTo>
                <a:lnTo>
                  <a:pt x="30480" y="236220"/>
                </a:lnTo>
                <a:lnTo>
                  <a:pt x="83820" y="274320"/>
                </a:lnTo>
                <a:lnTo>
                  <a:pt x="129540" y="350520"/>
                </a:lnTo>
                <a:lnTo>
                  <a:pt x="167640" y="449580"/>
                </a:lnTo>
                <a:lnTo>
                  <a:pt x="251460" y="464820"/>
                </a:lnTo>
                <a:lnTo>
                  <a:pt x="182880" y="601980"/>
                </a:lnTo>
                <a:lnTo>
                  <a:pt x="228600" y="632460"/>
                </a:lnTo>
                <a:lnTo>
                  <a:pt x="274320" y="601980"/>
                </a:lnTo>
                <a:lnTo>
                  <a:pt x="350520" y="640080"/>
                </a:lnTo>
                <a:lnTo>
                  <a:pt x="487680" y="784860"/>
                </a:lnTo>
                <a:lnTo>
                  <a:pt x="571500" y="822960"/>
                </a:lnTo>
                <a:lnTo>
                  <a:pt x="556260" y="723900"/>
                </a:lnTo>
                <a:lnTo>
                  <a:pt x="624840" y="670560"/>
                </a:lnTo>
                <a:lnTo>
                  <a:pt x="601980" y="563880"/>
                </a:lnTo>
                <a:lnTo>
                  <a:pt x="556260" y="441960"/>
                </a:lnTo>
                <a:lnTo>
                  <a:pt x="487680" y="304800"/>
                </a:lnTo>
                <a:lnTo>
                  <a:pt x="297180" y="220980"/>
                </a:lnTo>
                <a:lnTo>
                  <a:pt x="335280" y="76200"/>
                </a:lnTo>
                <a:close/>
              </a:path>
            </a:pathLst>
          </a:custGeom>
          <a:solidFill>
            <a:srgbClr val="EBE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7864595-E4C0-4335-9AC0-37189FD0C114}"/>
              </a:ext>
            </a:extLst>
          </p:cNvPr>
          <p:cNvSpPr/>
          <p:nvPr/>
        </p:nvSpPr>
        <p:spPr>
          <a:xfrm>
            <a:off x="3451860" y="2720340"/>
            <a:ext cx="1127760" cy="807720"/>
          </a:xfrm>
          <a:custGeom>
            <a:avLst/>
            <a:gdLst>
              <a:gd name="connsiteX0" fmla="*/ 0 w 1127760"/>
              <a:gd name="connsiteY0" fmla="*/ 426720 h 807720"/>
              <a:gd name="connsiteX1" fmla="*/ 441960 w 1127760"/>
              <a:gd name="connsiteY1" fmla="*/ 152400 h 807720"/>
              <a:gd name="connsiteX2" fmla="*/ 777240 w 1127760"/>
              <a:gd name="connsiteY2" fmla="*/ 0 h 807720"/>
              <a:gd name="connsiteX3" fmla="*/ 1127760 w 1127760"/>
              <a:gd name="connsiteY3" fmla="*/ 251460 h 807720"/>
              <a:gd name="connsiteX4" fmla="*/ 815340 w 1127760"/>
              <a:gd name="connsiteY4" fmla="*/ 434340 h 807720"/>
              <a:gd name="connsiteX5" fmla="*/ 472440 w 1127760"/>
              <a:gd name="connsiteY5" fmla="*/ 716280 h 807720"/>
              <a:gd name="connsiteX6" fmla="*/ 373380 w 1127760"/>
              <a:gd name="connsiteY6" fmla="*/ 807720 h 807720"/>
              <a:gd name="connsiteX7" fmla="*/ 0 w 1127760"/>
              <a:gd name="connsiteY7" fmla="*/ 42672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760" h="807720">
                <a:moveTo>
                  <a:pt x="0" y="426720"/>
                </a:moveTo>
                <a:lnTo>
                  <a:pt x="441960" y="152400"/>
                </a:lnTo>
                <a:lnTo>
                  <a:pt x="777240" y="0"/>
                </a:lnTo>
                <a:lnTo>
                  <a:pt x="1127760" y="251460"/>
                </a:lnTo>
                <a:lnTo>
                  <a:pt x="815340" y="434340"/>
                </a:lnTo>
                <a:lnTo>
                  <a:pt x="472440" y="716280"/>
                </a:lnTo>
                <a:lnTo>
                  <a:pt x="373380" y="807720"/>
                </a:lnTo>
                <a:lnTo>
                  <a:pt x="0" y="426720"/>
                </a:lnTo>
                <a:close/>
              </a:path>
            </a:pathLst>
          </a:custGeom>
          <a:solidFill>
            <a:srgbClr val="F3EB8C"/>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E0B85A0-32FA-4054-B0E3-EFF05D23517A}"/>
              </a:ext>
            </a:extLst>
          </p:cNvPr>
          <p:cNvSpPr/>
          <p:nvPr/>
        </p:nvSpPr>
        <p:spPr>
          <a:xfrm>
            <a:off x="7452360" y="2499360"/>
            <a:ext cx="899160" cy="800100"/>
          </a:xfrm>
          <a:custGeom>
            <a:avLst/>
            <a:gdLst>
              <a:gd name="connsiteX0" fmla="*/ 91440 w 899160"/>
              <a:gd name="connsiteY0" fmla="*/ 365760 h 800100"/>
              <a:gd name="connsiteX1" fmla="*/ 0 w 899160"/>
              <a:gd name="connsiteY1" fmla="*/ 556260 h 800100"/>
              <a:gd name="connsiteX2" fmla="*/ 236220 w 899160"/>
              <a:gd name="connsiteY2" fmla="*/ 800100 h 800100"/>
              <a:gd name="connsiteX3" fmla="*/ 434340 w 899160"/>
              <a:gd name="connsiteY3" fmla="*/ 594360 h 800100"/>
              <a:gd name="connsiteX4" fmla="*/ 586740 w 899160"/>
              <a:gd name="connsiteY4" fmla="*/ 487680 h 800100"/>
              <a:gd name="connsiteX5" fmla="*/ 838200 w 899160"/>
              <a:gd name="connsiteY5" fmla="*/ 297180 h 800100"/>
              <a:gd name="connsiteX6" fmla="*/ 899160 w 899160"/>
              <a:gd name="connsiteY6" fmla="*/ 144780 h 800100"/>
              <a:gd name="connsiteX7" fmla="*/ 769620 w 899160"/>
              <a:gd name="connsiteY7" fmla="*/ 38100 h 800100"/>
              <a:gd name="connsiteX8" fmla="*/ 617220 w 899160"/>
              <a:gd name="connsiteY8" fmla="*/ 0 h 800100"/>
              <a:gd name="connsiteX9" fmla="*/ 449580 w 899160"/>
              <a:gd name="connsiteY9" fmla="*/ 121920 h 800100"/>
              <a:gd name="connsiteX10" fmla="*/ 243840 w 899160"/>
              <a:gd name="connsiteY10" fmla="*/ 198120 h 800100"/>
              <a:gd name="connsiteX11" fmla="*/ 91440 w 899160"/>
              <a:gd name="connsiteY11" fmla="*/ 36576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9160" h="800100">
                <a:moveTo>
                  <a:pt x="91440" y="365760"/>
                </a:moveTo>
                <a:lnTo>
                  <a:pt x="0" y="556260"/>
                </a:lnTo>
                <a:lnTo>
                  <a:pt x="236220" y="800100"/>
                </a:lnTo>
                <a:lnTo>
                  <a:pt x="434340" y="594360"/>
                </a:lnTo>
                <a:lnTo>
                  <a:pt x="586740" y="487680"/>
                </a:lnTo>
                <a:lnTo>
                  <a:pt x="838200" y="297180"/>
                </a:lnTo>
                <a:lnTo>
                  <a:pt x="899160" y="144780"/>
                </a:lnTo>
                <a:lnTo>
                  <a:pt x="769620" y="38100"/>
                </a:lnTo>
                <a:lnTo>
                  <a:pt x="617220" y="0"/>
                </a:lnTo>
                <a:lnTo>
                  <a:pt x="449580" y="121920"/>
                </a:lnTo>
                <a:lnTo>
                  <a:pt x="243840" y="198120"/>
                </a:lnTo>
                <a:lnTo>
                  <a:pt x="91440" y="365760"/>
                </a:lnTo>
                <a:close/>
              </a:path>
            </a:pathLst>
          </a:custGeom>
          <a:solidFill>
            <a:srgbClr val="EEE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8807CE2-8FEF-42CB-B680-CD2F82AC53A3}"/>
              </a:ext>
            </a:extLst>
          </p:cNvPr>
          <p:cNvSpPr/>
          <p:nvPr/>
        </p:nvSpPr>
        <p:spPr>
          <a:xfrm>
            <a:off x="7056120" y="1257300"/>
            <a:ext cx="1043940" cy="1043940"/>
          </a:xfrm>
          <a:custGeom>
            <a:avLst/>
            <a:gdLst>
              <a:gd name="connsiteX0" fmla="*/ 937260 w 1043940"/>
              <a:gd name="connsiteY0" fmla="*/ 0 h 1043940"/>
              <a:gd name="connsiteX1" fmla="*/ 670560 w 1043940"/>
              <a:gd name="connsiteY1" fmla="*/ 53340 h 1043940"/>
              <a:gd name="connsiteX2" fmla="*/ 533400 w 1043940"/>
              <a:gd name="connsiteY2" fmla="*/ 266700 h 1043940"/>
              <a:gd name="connsiteX3" fmla="*/ 342900 w 1043940"/>
              <a:gd name="connsiteY3" fmla="*/ 426720 h 1043940"/>
              <a:gd name="connsiteX4" fmla="*/ 152400 w 1043940"/>
              <a:gd name="connsiteY4" fmla="*/ 594360 h 1043940"/>
              <a:gd name="connsiteX5" fmla="*/ 0 w 1043940"/>
              <a:gd name="connsiteY5" fmla="*/ 845820 h 1043940"/>
              <a:gd name="connsiteX6" fmla="*/ 83820 w 1043940"/>
              <a:gd name="connsiteY6" fmla="*/ 967740 h 1043940"/>
              <a:gd name="connsiteX7" fmla="*/ 182880 w 1043940"/>
              <a:gd name="connsiteY7" fmla="*/ 1043940 h 1043940"/>
              <a:gd name="connsiteX8" fmla="*/ 297180 w 1043940"/>
              <a:gd name="connsiteY8" fmla="*/ 967740 h 1043940"/>
              <a:gd name="connsiteX9" fmla="*/ 419100 w 1043940"/>
              <a:gd name="connsiteY9" fmla="*/ 960120 h 1043940"/>
              <a:gd name="connsiteX10" fmla="*/ 457200 w 1043940"/>
              <a:gd name="connsiteY10" fmla="*/ 861060 h 1043940"/>
              <a:gd name="connsiteX11" fmla="*/ 533400 w 1043940"/>
              <a:gd name="connsiteY11" fmla="*/ 838200 h 1043940"/>
              <a:gd name="connsiteX12" fmla="*/ 586740 w 1043940"/>
              <a:gd name="connsiteY12" fmla="*/ 822960 h 1043940"/>
              <a:gd name="connsiteX13" fmla="*/ 640080 w 1043940"/>
              <a:gd name="connsiteY13" fmla="*/ 685800 h 1043940"/>
              <a:gd name="connsiteX14" fmla="*/ 609600 w 1043940"/>
              <a:gd name="connsiteY14" fmla="*/ 632460 h 1043940"/>
              <a:gd name="connsiteX15" fmla="*/ 784860 w 1043940"/>
              <a:gd name="connsiteY15" fmla="*/ 411480 h 1043940"/>
              <a:gd name="connsiteX16" fmla="*/ 937260 w 1043940"/>
              <a:gd name="connsiteY16" fmla="*/ 251460 h 1043940"/>
              <a:gd name="connsiteX17" fmla="*/ 1043940 w 1043940"/>
              <a:gd name="connsiteY17" fmla="*/ 129540 h 1043940"/>
              <a:gd name="connsiteX18" fmla="*/ 937260 w 1043940"/>
              <a:gd name="connsiteY18"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940" h="1043940">
                <a:moveTo>
                  <a:pt x="937260" y="0"/>
                </a:moveTo>
                <a:lnTo>
                  <a:pt x="670560" y="53340"/>
                </a:lnTo>
                <a:lnTo>
                  <a:pt x="533400" y="266700"/>
                </a:lnTo>
                <a:lnTo>
                  <a:pt x="342900" y="426720"/>
                </a:lnTo>
                <a:lnTo>
                  <a:pt x="152400" y="594360"/>
                </a:lnTo>
                <a:lnTo>
                  <a:pt x="0" y="845820"/>
                </a:lnTo>
                <a:lnTo>
                  <a:pt x="83820" y="967740"/>
                </a:lnTo>
                <a:lnTo>
                  <a:pt x="182880" y="1043940"/>
                </a:lnTo>
                <a:lnTo>
                  <a:pt x="297180" y="967740"/>
                </a:lnTo>
                <a:lnTo>
                  <a:pt x="419100" y="960120"/>
                </a:lnTo>
                <a:lnTo>
                  <a:pt x="457200" y="861060"/>
                </a:lnTo>
                <a:lnTo>
                  <a:pt x="533400" y="838200"/>
                </a:lnTo>
                <a:lnTo>
                  <a:pt x="586740" y="822960"/>
                </a:lnTo>
                <a:lnTo>
                  <a:pt x="640080" y="685800"/>
                </a:lnTo>
                <a:lnTo>
                  <a:pt x="609600" y="632460"/>
                </a:lnTo>
                <a:lnTo>
                  <a:pt x="784860" y="411480"/>
                </a:lnTo>
                <a:lnTo>
                  <a:pt x="937260" y="251460"/>
                </a:lnTo>
                <a:lnTo>
                  <a:pt x="1043940" y="129540"/>
                </a:lnTo>
                <a:lnTo>
                  <a:pt x="937260" y="0"/>
                </a:lnTo>
                <a:close/>
              </a:path>
            </a:pathLst>
          </a:custGeom>
          <a:solidFill>
            <a:srgbClr val="EAE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AFFB597-A411-4EF2-A9DA-971E5CF50456}"/>
              </a:ext>
            </a:extLst>
          </p:cNvPr>
          <p:cNvSpPr/>
          <p:nvPr/>
        </p:nvSpPr>
        <p:spPr>
          <a:xfrm>
            <a:off x="5346700" y="5343525"/>
            <a:ext cx="1025525" cy="644525"/>
          </a:xfrm>
          <a:custGeom>
            <a:avLst/>
            <a:gdLst>
              <a:gd name="connsiteX0" fmla="*/ 28575 w 1025525"/>
              <a:gd name="connsiteY0" fmla="*/ 28575 h 644525"/>
              <a:gd name="connsiteX1" fmla="*/ 0 w 1025525"/>
              <a:gd name="connsiteY1" fmla="*/ 136525 h 644525"/>
              <a:gd name="connsiteX2" fmla="*/ 22225 w 1025525"/>
              <a:gd name="connsiteY2" fmla="*/ 247650 h 644525"/>
              <a:gd name="connsiteX3" fmla="*/ 38100 w 1025525"/>
              <a:gd name="connsiteY3" fmla="*/ 371475 h 644525"/>
              <a:gd name="connsiteX4" fmla="*/ 9525 w 1025525"/>
              <a:gd name="connsiteY4" fmla="*/ 431800 h 644525"/>
              <a:gd name="connsiteX5" fmla="*/ 47625 w 1025525"/>
              <a:gd name="connsiteY5" fmla="*/ 555625 h 644525"/>
              <a:gd name="connsiteX6" fmla="*/ 60325 w 1025525"/>
              <a:gd name="connsiteY6" fmla="*/ 612775 h 644525"/>
              <a:gd name="connsiteX7" fmla="*/ 387350 w 1025525"/>
              <a:gd name="connsiteY7" fmla="*/ 635000 h 644525"/>
              <a:gd name="connsiteX8" fmla="*/ 717550 w 1025525"/>
              <a:gd name="connsiteY8" fmla="*/ 644525 h 644525"/>
              <a:gd name="connsiteX9" fmla="*/ 746125 w 1025525"/>
              <a:gd name="connsiteY9" fmla="*/ 635000 h 644525"/>
              <a:gd name="connsiteX10" fmla="*/ 1000125 w 1025525"/>
              <a:gd name="connsiteY10" fmla="*/ 558800 h 644525"/>
              <a:gd name="connsiteX11" fmla="*/ 996950 w 1025525"/>
              <a:gd name="connsiteY11" fmla="*/ 514350 h 644525"/>
              <a:gd name="connsiteX12" fmla="*/ 993775 w 1025525"/>
              <a:gd name="connsiteY12" fmla="*/ 307975 h 644525"/>
              <a:gd name="connsiteX13" fmla="*/ 1025525 w 1025525"/>
              <a:gd name="connsiteY13" fmla="*/ 95250 h 644525"/>
              <a:gd name="connsiteX14" fmla="*/ 917575 w 1025525"/>
              <a:gd name="connsiteY14" fmla="*/ 38100 h 644525"/>
              <a:gd name="connsiteX15" fmla="*/ 708025 w 1025525"/>
              <a:gd name="connsiteY15" fmla="*/ 60325 h 644525"/>
              <a:gd name="connsiteX16" fmla="*/ 593725 w 1025525"/>
              <a:gd name="connsiteY16" fmla="*/ 92075 h 644525"/>
              <a:gd name="connsiteX17" fmla="*/ 434975 w 1025525"/>
              <a:gd name="connsiteY17" fmla="*/ 57150 h 644525"/>
              <a:gd name="connsiteX18" fmla="*/ 346075 w 1025525"/>
              <a:gd name="connsiteY18" fmla="*/ 107950 h 644525"/>
              <a:gd name="connsiteX19" fmla="*/ 209550 w 1025525"/>
              <a:gd name="connsiteY19" fmla="*/ 22225 h 644525"/>
              <a:gd name="connsiteX20" fmla="*/ 69850 w 1025525"/>
              <a:gd name="connsiteY20" fmla="*/ 0 h 644525"/>
              <a:gd name="connsiteX21" fmla="*/ 28575 w 1025525"/>
              <a:gd name="connsiteY21" fmla="*/ 28575 h 64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5525" h="644525">
                <a:moveTo>
                  <a:pt x="28575" y="28575"/>
                </a:moveTo>
                <a:lnTo>
                  <a:pt x="0" y="136525"/>
                </a:lnTo>
                <a:lnTo>
                  <a:pt x="22225" y="247650"/>
                </a:lnTo>
                <a:lnTo>
                  <a:pt x="38100" y="371475"/>
                </a:lnTo>
                <a:lnTo>
                  <a:pt x="9525" y="431800"/>
                </a:lnTo>
                <a:lnTo>
                  <a:pt x="47625" y="555625"/>
                </a:lnTo>
                <a:lnTo>
                  <a:pt x="60325" y="612775"/>
                </a:lnTo>
                <a:lnTo>
                  <a:pt x="387350" y="635000"/>
                </a:lnTo>
                <a:lnTo>
                  <a:pt x="717550" y="644525"/>
                </a:lnTo>
                <a:lnTo>
                  <a:pt x="746125" y="635000"/>
                </a:lnTo>
                <a:lnTo>
                  <a:pt x="1000125" y="558800"/>
                </a:lnTo>
                <a:lnTo>
                  <a:pt x="996950" y="514350"/>
                </a:lnTo>
                <a:cubicBezTo>
                  <a:pt x="995892" y="445558"/>
                  <a:pt x="994833" y="376767"/>
                  <a:pt x="993775" y="307975"/>
                </a:cubicBezTo>
                <a:lnTo>
                  <a:pt x="1025525" y="95250"/>
                </a:lnTo>
                <a:lnTo>
                  <a:pt x="917575" y="38100"/>
                </a:lnTo>
                <a:lnTo>
                  <a:pt x="708025" y="60325"/>
                </a:lnTo>
                <a:lnTo>
                  <a:pt x="593725" y="92075"/>
                </a:lnTo>
                <a:lnTo>
                  <a:pt x="434975" y="57150"/>
                </a:lnTo>
                <a:lnTo>
                  <a:pt x="346075" y="107950"/>
                </a:lnTo>
                <a:lnTo>
                  <a:pt x="209550" y="22225"/>
                </a:lnTo>
                <a:lnTo>
                  <a:pt x="69850" y="0"/>
                </a:lnTo>
                <a:lnTo>
                  <a:pt x="28575" y="28575"/>
                </a:lnTo>
                <a:close/>
              </a:path>
            </a:pathLst>
          </a:custGeom>
          <a:solidFill>
            <a:srgbClr val="D34D2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654901F-24B0-419E-AB5C-96AF6F66BA3C}"/>
              </a:ext>
            </a:extLst>
          </p:cNvPr>
          <p:cNvSpPr/>
          <p:nvPr/>
        </p:nvSpPr>
        <p:spPr>
          <a:xfrm>
            <a:off x="5626100" y="4886325"/>
            <a:ext cx="523875" cy="495300"/>
          </a:xfrm>
          <a:custGeom>
            <a:avLst/>
            <a:gdLst>
              <a:gd name="connsiteX0" fmla="*/ 9525 w 523875"/>
              <a:gd name="connsiteY0" fmla="*/ 34925 h 495300"/>
              <a:gd name="connsiteX1" fmla="*/ 117475 w 523875"/>
              <a:gd name="connsiteY1" fmla="*/ 12700 h 495300"/>
              <a:gd name="connsiteX2" fmla="*/ 222250 w 523875"/>
              <a:gd name="connsiteY2" fmla="*/ 0 h 495300"/>
              <a:gd name="connsiteX3" fmla="*/ 409575 w 523875"/>
              <a:gd name="connsiteY3" fmla="*/ 15875 h 495300"/>
              <a:gd name="connsiteX4" fmla="*/ 523875 w 523875"/>
              <a:gd name="connsiteY4" fmla="*/ 47625 h 495300"/>
              <a:gd name="connsiteX5" fmla="*/ 501650 w 523875"/>
              <a:gd name="connsiteY5" fmla="*/ 180975 h 495300"/>
              <a:gd name="connsiteX6" fmla="*/ 504825 w 523875"/>
              <a:gd name="connsiteY6" fmla="*/ 304800 h 495300"/>
              <a:gd name="connsiteX7" fmla="*/ 488950 w 523875"/>
              <a:gd name="connsiteY7" fmla="*/ 409575 h 495300"/>
              <a:gd name="connsiteX8" fmla="*/ 396875 w 523875"/>
              <a:gd name="connsiteY8" fmla="*/ 438150 h 495300"/>
              <a:gd name="connsiteX9" fmla="*/ 241300 w 523875"/>
              <a:gd name="connsiteY9" fmla="*/ 438150 h 495300"/>
              <a:gd name="connsiteX10" fmla="*/ 107950 w 523875"/>
              <a:gd name="connsiteY10" fmla="*/ 457200 h 495300"/>
              <a:gd name="connsiteX11" fmla="*/ 28575 w 523875"/>
              <a:gd name="connsiteY11" fmla="*/ 495300 h 495300"/>
              <a:gd name="connsiteX12" fmla="*/ 92075 w 523875"/>
              <a:gd name="connsiteY12" fmla="*/ 425450 h 495300"/>
              <a:gd name="connsiteX13" fmla="*/ 41275 w 523875"/>
              <a:gd name="connsiteY13" fmla="*/ 415925 h 495300"/>
              <a:gd name="connsiteX14" fmla="*/ 0 w 523875"/>
              <a:gd name="connsiteY14" fmla="*/ 384175 h 495300"/>
              <a:gd name="connsiteX15" fmla="*/ 0 w 523875"/>
              <a:gd name="connsiteY15" fmla="*/ 333375 h 495300"/>
              <a:gd name="connsiteX16" fmla="*/ 0 w 523875"/>
              <a:gd name="connsiteY16" fmla="*/ 180975 h 495300"/>
              <a:gd name="connsiteX17" fmla="*/ 9525 w 523875"/>
              <a:gd name="connsiteY17" fmla="*/ 3492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495300">
                <a:moveTo>
                  <a:pt x="9525" y="34925"/>
                </a:moveTo>
                <a:lnTo>
                  <a:pt x="117475" y="12700"/>
                </a:lnTo>
                <a:lnTo>
                  <a:pt x="222250" y="0"/>
                </a:lnTo>
                <a:lnTo>
                  <a:pt x="409575" y="15875"/>
                </a:lnTo>
                <a:lnTo>
                  <a:pt x="523875" y="47625"/>
                </a:lnTo>
                <a:lnTo>
                  <a:pt x="501650" y="180975"/>
                </a:lnTo>
                <a:cubicBezTo>
                  <a:pt x="502708" y="222250"/>
                  <a:pt x="503767" y="263525"/>
                  <a:pt x="504825" y="304800"/>
                </a:cubicBezTo>
                <a:lnTo>
                  <a:pt x="488950" y="409575"/>
                </a:lnTo>
                <a:lnTo>
                  <a:pt x="396875" y="438150"/>
                </a:lnTo>
                <a:lnTo>
                  <a:pt x="241300" y="438150"/>
                </a:lnTo>
                <a:lnTo>
                  <a:pt x="107950" y="457200"/>
                </a:lnTo>
                <a:lnTo>
                  <a:pt x="28575" y="495300"/>
                </a:lnTo>
                <a:lnTo>
                  <a:pt x="92075" y="425450"/>
                </a:lnTo>
                <a:lnTo>
                  <a:pt x="41275" y="415925"/>
                </a:lnTo>
                <a:lnTo>
                  <a:pt x="0" y="384175"/>
                </a:lnTo>
                <a:lnTo>
                  <a:pt x="0" y="333375"/>
                </a:lnTo>
                <a:lnTo>
                  <a:pt x="0" y="180975"/>
                </a:lnTo>
                <a:lnTo>
                  <a:pt x="9525" y="34925"/>
                </a:lnTo>
                <a:close/>
              </a:path>
            </a:pathLst>
          </a:custGeom>
          <a:solidFill>
            <a:srgbClr val="0D030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A93438-988B-457A-A81A-6A483B38BBAE}"/>
              </a:ext>
            </a:extLst>
          </p:cNvPr>
          <p:cNvSpPr/>
          <p:nvPr/>
        </p:nvSpPr>
        <p:spPr>
          <a:xfrm>
            <a:off x="5640886" y="4849106"/>
            <a:ext cx="431528" cy="523220"/>
          </a:xfrm>
          <a:prstGeom prst="rect">
            <a:avLst/>
          </a:prstGeom>
          <a:noFill/>
        </p:spPr>
        <p:txBody>
          <a:bodyPr wrap="none" lIns="91440" tIns="45720" rIns="91440" bIns="45720">
            <a:spAutoFit/>
          </a:bodyPr>
          <a:lstStyle/>
          <a:p>
            <a:pPr algn="ctr"/>
            <a:r>
              <a:rPr lang="en-US" sz="2800" b="1" cap="none" spc="0" dirty="0">
                <a:ln w="0"/>
                <a:solidFill>
                  <a:srgbClr val="D34D20"/>
                </a:solidFill>
                <a:effectLst>
                  <a:outerShdw blurRad="38100" dist="19050" dir="2700000" algn="tl" rotWithShape="0">
                    <a:schemeClr val="dk1">
                      <a:alpha val="40000"/>
                    </a:schemeClr>
                  </a:outerShdw>
                </a:effectLst>
                <a:latin typeface=".VnArabiaH" panose="020B7200000000000000" pitchFamily="34" charset="0"/>
              </a:rPr>
              <a:t>G</a:t>
            </a:r>
          </a:p>
        </p:txBody>
      </p:sp>
      <p:sp>
        <p:nvSpPr>
          <p:cNvPr id="19" name="TextBox 18">
            <a:extLst>
              <a:ext uri="{FF2B5EF4-FFF2-40B4-BE49-F238E27FC236}">
                <a16:creationId xmlns:a16="http://schemas.microsoft.com/office/drawing/2014/main" id="{3280BA88-82B3-4C9A-AADA-383A89934F8A}"/>
              </a:ext>
            </a:extLst>
          </p:cNvPr>
          <p:cNvSpPr txBox="1"/>
          <p:nvPr/>
        </p:nvSpPr>
        <p:spPr>
          <a:xfrm>
            <a:off x="4881489" y="5381467"/>
            <a:ext cx="2068513" cy="646331"/>
          </a:xfrm>
          <a:prstGeom prst="rect">
            <a:avLst/>
          </a:prstGeom>
          <a:noFill/>
        </p:spPr>
        <p:txBody>
          <a:bodyPr wrap="square">
            <a:spAutoFit/>
          </a:bodyPr>
          <a:lstStyle/>
          <a:p>
            <a:pPr algn="ctr" fontAlgn="auto">
              <a:spcBef>
                <a:spcPts val="0"/>
              </a:spcBef>
              <a:spcAft>
                <a:spcPts val="0"/>
              </a:spcAft>
              <a:defRPr/>
            </a:pPr>
            <a:r>
              <a:rPr lang="en-US" b="1" dirty="0">
                <a:solidFill>
                  <a:schemeClr val="bg1"/>
                </a:solidFill>
                <a:latin typeface="Viner Hand ITC" panose="03070502030502020203" pitchFamily="66" charset="0"/>
                <a:cs typeface="Times New Roman" pitchFamily="18" charset="0"/>
              </a:rPr>
              <a:t>University</a:t>
            </a:r>
          </a:p>
          <a:p>
            <a:pPr algn="ctr" fontAlgn="auto">
              <a:spcBef>
                <a:spcPts val="0"/>
              </a:spcBef>
              <a:spcAft>
                <a:spcPts val="0"/>
              </a:spcAft>
              <a:defRPr/>
            </a:pPr>
            <a:r>
              <a:rPr lang="en-US" b="1">
                <a:solidFill>
                  <a:schemeClr val="bg1"/>
                </a:solidFill>
                <a:latin typeface="Viner Hand ITC" panose="03070502030502020203" pitchFamily="66" charset="0"/>
                <a:cs typeface="Times New Roman" pitchFamily="18" charset="0"/>
              </a:rPr>
              <a:t>Graduation</a:t>
            </a:r>
            <a:endParaRPr lang="en-US" b="1" dirty="0">
              <a:solidFill>
                <a:schemeClr val="bg1"/>
              </a:solidFill>
              <a:latin typeface="Viner Hand ITC" panose="03070502030502020203" pitchFamily="66" charset="0"/>
              <a:cs typeface="Times New Roman" pitchFamily="18" charset="0"/>
            </a:endParaRPr>
          </a:p>
        </p:txBody>
      </p:sp>
      <p:sp>
        <p:nvSpPr>
          <p:cNvPr id="20" name="TextBox 17">
            <a:extLst>
              <a:ext uri="{FF2B5EF4-FFF2-40B4-BE49-F238E27FC236}">
                <a16:creationId xmlns:a16="http://schemas.microsoft.com/office/drawing/2014/main" id="{DC013E49-ED29-46AA-B72B-2BDD3C62F6F0}"/>
              </a:ext>
            </a:extLst>
          </p:cNvPr>
          <p:cNvSpPr txBox="1"/>
          <p:nvPr/>
        </p:nvSpPr>
        <p:spPr>
          <a:xfrm rot="19188984">
            <a:off x="7639117" y="2814191"/>
            <a:ext cx="673582" cy="400110"/>
          </a:xfrm>
          <a:prstGeom prst="rect">
            <a:avLst/>
          </a:prstGeom>
          <a:noFill/>
        </p:spPr>
        <p:txBody>
          <a:bodyPr wrap="none">
            <a:spAutoFit/>
          </a:bodyPr>
          <a:lstStyle/>
          <a:p>
            <a:pPr algn="r" fontAlgn="auto">
              <a:spcBef>
                <a:spcPts val="0"/>
              </a:spcBef>
              <a:spcAft>
                <a:spcPts val="0"/>
              </a:spcAft>
              <a:defRPr/>
            </a:pPr>
            <a:r>
              <a:rPr lang="en-US" sz="2000" b="1" i="1">
                <a:latin typeface="Viner Hand ITC" panose="03070502030502020203" pitchFamily="66" charset="0"/>
              </a:rPr>
              <a:t>Life</a:t>
            </a:r>
            <a:endParaRPr lang="en-US" sz="2000" b="1" i="1" dirty="0">
              <a:latin typeface="Viner Hand ITC" panose="03070502030502020203" pitchFamily="66" charset="0"/>
            </a:endParaRPr>
          </a:p>
        </p:txBody>
      </p:sp>
      <p:sp>
        <p:nvSpPr>
          <p:cNvPr id="21" name="TextBox 17">
            <a:extLst>
              <a:ext uri="{FF2B5EF4-FFF2-40B4-BE49-F238E27FC236}">
                <a16:creationId xmlns:a16="http://schemas.microsoft.com/office/drawing/2014/main" id="{9EF2AB86-60B5-4A7E-B5B1-F70284DBEAC2}"/>
              </a:ext>
            </a:extLst>
          </p:cNvPr>
          <p:cNvSpPr txBox="1"/>
          <p:nvPr/>
        </p:nvSpPr>
        <p:spPr>
          <a:xfrm rot="17685866">
            <a:off x="6017844" y="878696"/>
            <a:ext cx="1229824" cy="400110"/>
          </a:xfrm>
          <a:prstGeom prst="rect">
            <a:avLst/>
          </a:prstGeom>
          <a:noFill/>
        </p:spPr>
        <p:txBody>
          <a:bodyPr wrap="none">
            <a:spAutoFit/>
          </a:bodyPr>
          <a:lstStyle/>
          <a:p>
            <a:pPr algn="r" fontAlgn="auto">
              <a:spcBef>
                <a:spcPts val="0"/>
              </a:spcBef>
              <a:spcAft>
                <a:spcPts val="0"/>
              </a:spcAft>
              <a:defRPr/>
            </a:pPr>
            <a:r>
              <a:rPr lang="en-US" sz="2000" b="1" i="1" dirty="0" err="1">
                <a:latin typeface="Viner Hand ITC" panose="03070502030502020203" pitchFamily="66" charset="0"/>
              </a:rPr>
              <a:t>Attitute</a:t>
            </a:r>
            <a:endParaRPr lang="en-US" sz="2000" b="1" i="1" dirty="0">
              <a:latin typeface="Viner Hand ITC" panose="03070502030502020203" pitchFamily="66" charset="0"/>
            </a:endParaRPr>
          </a:p>
        </p:txBody>
      </p:sp>
      <p:sp>
        <p:nvSpPr>
          <p:cNvPr id="22" name="TextBox 17">
            <a:extLst>
              <a:ext uri="{FF2B5EF4-FFF2-40B4-BE49-F238E27FC236}">
                <a16:creationId xmlns:a16="http://schemas.microsoft.com/office/drawing/2014/main" id="{1DF076A9-ACE0-434F-BAA3-2F807332E449}"/>
              </a:ext>
            </a:extLst>
          </p:cNvPr>
          <p:cNvSpPr txBox="1"/>
          <p:nvPr/>
        </p:nvSpPr>
        <p:spPr>
          <a:xfrm rot="19191663">
            <a:off x="7099356" y="1556095"/>
            <a:ext cx="973343" cy="523220"/>
          </a:xfrm>
          <a:prstGeom prst="rect">
            <a:avLst/>
          </a:prstGeom>
          <a:noFill/>
        </p:spPr>
        <p:txBody>
          <a:bodyPr wrap="none">
            <a:spAutoFit/>
          </a:bodyPr>
          <a:lstStyle/>
          <a:p>
            <a:pPr algn="r" fontAlgn="auto">
              <a:spcBef>
                <a:spcPts val="0"/>
              </a:spcBef>
              <a:spcAft>
                <a:spcPts val="0"/>
              </a:spcAft>
              <a:defRPr/>
            </a:pPr>
            <a:r>
              <a:rPr lang="en-US" sz="2800" b="1" i="1">
                <a:latin typeface="Viner Hand ITC" panose="03070502030502020203" pitchFamily="66" charset="0"/>
              </a:rPr>
              <a:t>Love</a:t>
            </a:r>
            <a:endParaRPr lang="en-US" sz="2800" b="1" i="1" dirty="0">
              <a:latin typeface="Viner Hand ITC" panose="03070502030502020203" pitchFamily="66" charset="0"/>
            </a:endParaRPr>
          </a:p>
        </p:txBody>
      </p:sp>
      <p:sp>
        <p:nvSpPr>
          <p:cNvPr id="23" name="TextBox 17">
            <a:extLst>
              <a:ext uri="{FF2B5EF4-FFF2-40B4-BE49-F238E27FC236}">
                <a16:creationId xmlns:a16="http://schemas.microsoft.com/office/drawing/2014/main" id="{84B5F907-54CB-4EE9-83B4-92EDFB05C764}"/>
              </a:ext>
            </a:extLst>
          </p:cNvPr>
          <p:cNvSpPr txBox="1"/>
          <p:nvPr/>
        </p:nvSpPr>
        <p:spPr>
          <a:xfrm rot="3205310">
            <a:off x="4347940" y="1228849"/>
            <a:ext cx="768159" cy="369332"/>
          </a:xfrm>
          <a:prstGeom prst="rect">
            <a:avLst/>
          </a:prstGeom>
          <a:noFill/>
        </p:spPr>
        <p:txBody>
          <a:bodyPr wrap="none">
            <a:spAutoFit/>
          </a:bodyPr>
          <a:lstStyle/>
          <a:p>
            <a:pPr algn="r" fontAlgn="auto">
              <a:spcBef>
                <a:spcPts val="0"/>
              </a:spcBef>
              <a:spcAft>
                <a:spcPts val="0"/>
              </a:spcAft>
              <a:defRPr/>
            </a:pPr>
            <a:r>
              <a:rPr lang="en-US" b="1" i="1" dirty="0">
                <a:latin typeface="Viner Hand ITC" panose="03070502030502020203" pitchFamily="66" charset="0"/>
              </a:rPr>
              <a:t>Skill</a:t>
            </a:r>
          </a:p>
        </p:txBody>
      </p:sp>
      <p:pic>
        <p:nvPicPr>
          <p:cNvPr id="24" name="Picture 23">
            <a:extLst>
              <a:ext uri="{FF2B5EF4-FFF2-40B4-BE49-F238E27FC236}">
                <a16:creationId xmlns:a16="http://schemas.microsoft.com/office/drawing/2014/main" id="{50DD4D0C-5A1E-42E3-97BB-0B81A0582C30}"/>
              </a:ext>
            </a:extLst>
          </p:cNvPr>
          <p:cNvPicPr>
            <a:picLocks noChangeAspect="1"/>
          </p:cNvPicPr>
          <p:nvPr/>
        </p:nvPicPr>
        <p:blipFill>
          <a:blip r:embed="rId3"/>
          <a:stretch>
            <a:fillRect/>
          </a:stretch>
        </p:blipFill>
        <p:spPr>
          <a:xfrm>
            <a:off x="3416197" y="2600716"/>
            <a:ext cx="1226285" cy="1012529"/>
          </a:xfrm>
          <a:prstGeom prst="rect">
            <a:avLst/>
          </a:prstGeom>
        </p:spPr>
      </p:pic>
    </p:spTree>
    <p:extLst>
      <p:ext uri="{BB962C8B-B14F-4D97-AF65-F5344CB8AC3E}">
        <p14:creationId xmlns:p14="http://schemas.microsoft.com/office/powerpoint/2010/main" val="2803726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BIỂU MẪU</a:t>
            </a:r>
          </a:p>
        </p:txBody>
      </p:sp>
      <p:sp>
        <p:nvSpPr>
          <p:cNvPr id="3" name="Content Placeholder 2"/>
          <p:cNvSpPr>
            <a:spLocks noGrp="1"/>
          </p:cNvSpPr>
          <p:nvPr>
            <p:ph idx="1"/>
          </p:nvPr>
        </p:nvSpPr>
        <p:spPr>
          <a:xfrm>
            <a:off x="838200" y="2079172"/>
            <a:ext cx="10515600" cy="4598534"/>
          </a:xfrm>
        </p:spPr>
        <p:txBody>
          <a:bodyPr/>
          <a:lstStyle/>
          <a:p>
            <a:pPr marL="0" indent="0">
              <a:spcAft>
                <a:spcPts val="600"/>
              </a:spcAft>
              <a:buNone/>
            </a:pPr>
            <a:r>
              <a:rPr lang="en-US" dirty="0" err="1">
                <a:solidFill>
                  <a:srgbClr val="6B2B6D"/>
                </a:solidFill>
                <a:latin typeface="Times New Roman" panose="02020603050405020304" pitchFamily="18" charset="0"/>
                <a:cs typeface="Times New Roman" panose="02020603050405020304" pitchFamily="18" charset="0"/>
              </a:rPr>
              <a:t>Truy</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cập</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địa</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chỉ</a:t>
            </a:r>
            <a:r>
              <a:rPr lang="en-US" dirty="0">
                <a:solidFill>
                  <a:srgbClr val="6B2B6D"/>
                </a:solidFill>
                <a:latin typeface="Times New Roman" panose="02020603050405020304" pitchFamily="18" charset="0"/>
                <a:cs typeface="Times New Roman" panose="02020603050405020304" pitchFamily="18" charset="0"/>
              </a:rPr>
              <a:t>: </a:t>
            </a:r>
            <a:r>
              <a:rPr lang="en-US" dirty="0">
                <a:solidFill>
                  <a:srgbClr val="6B2B6D"/>
                </a:solidFill>
                <a:latin typeface="Times New Roman" panose="02020603050405020304" pitchFamily="18" charset="0"/>
                <a:cs typeface="Times New Roman" panose="02020603050405020304" pitchFamily="18" charset="0"/>
                <a:hlinkClick r:id="rId2"/>
              </a:rPr>
              <a:t>https://daotao.vnu.edu.vn</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vào</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Danh</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mục</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Biểu</a:t>
            </a:r>
            <a:r>
              <a:rPr lang="en-US" dirty="0">
                <a:solidFill>
                  <a:srgbClr val="6B2B6D"/>
                </a:solidFill>
                <a:latin typeface="Times New Roman" panose="02020603050405020304" pitchFamily="18" charset="0"/>
                <a:cs typeface="Times New Roman" panose="02020603050405020304" pitchFamily="18" charset="0"/>
              </a:rPr>
              <a:t> </a:t>
            </a:r>
            <a:r>
              <a:rPr lang="en-US" dirty="0" err="1">
                <a:solidFill>
                  <a:srgbClr val="6B2B6D"/>
                </a:solidFill>
                <a:latin typeface="Times New Roman" panose="02020603050405020304" pitchFamily="18" charset="0"/>
                <a:cs typeface="Times New Roman" panose="02020603050405020304" pitchFamily="18" charset="0"/>
              </a:rPr>
              <a:t>mẫu</a:t>
            </a:r>
            <a:r>
              <a:rPr lang="en-US" dirty="0">
                <a:solidFill>
                  <a:srgbClr val="6B2B6D"/>
                </a:solidFill>
                <a:latin typeface="Times New Roman" panose="02020603050405020304" pitchFamily="18" charset="0"/>
                <a:cs typeface="Times New Roman" panose="02020603050405020304" pitchFamily="18" charset="0"/>
              </a:rPr>
              <a:t>: </a:t>
            </a:r>
          </a:p>
          <a:p>
            <a:pPr marL="0" indent="0">
              <a:spcAft>
                <a:spcPts val="600"/>
              </a:spcAft>
              <a:buNone/>
            </a:pPr>
            <a:r>
              <a:rPr lang="en-US" dirty="0">
                <a:solidFill>
                  <a:srgbClr val="6B2B6D"/>
                </a:solidFill>
                <a:latin typeface="Times New Roman" panose="02020603050405020304" pitchFamily="18" charset="0"/>
                <a:cs typeface="Times New Roman" panose="02020603050405020304" pitchFamily="18" charset="0"/>
              </a:rPr>
              <a:t>&gt; </a:t>
            </a:r>
            <a:r>
              <a:rPr lang="en-US" b="1" dirty="0" err="1">
                <a:solidFill>
                  <a:srgbClr val="6B2B6D"/>
                </a:solidFill>
                <a:latin typeface="Times New Roman" panose="02020603050405020304" pitchFamily="18" charset="0"/>
                <a:cs typeface="Times New Roman" panose="02020603050405020304" pitchFamily="18" charset="0"/>
              </a:rPr>
              <a:t>Đơn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xin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hậu</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kiểm</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chứng</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chỉ</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Ngoại</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ngữ</a:t>
            </a:r>
            <a:endParaRPr lang="en-US" b="1" dirty="0">
              <a:solidFill>
                <a:srgbClr val="6B2B6D"/>
              </a:solidFill>
              <a:latin typeface="Times New Roman" panose="02020603050405020304" pitchFamily="18" charset="0"/>
              <a:cs typeface="Times New Roman" panose="02020603050405020304" pitchFamily="18" charset="0"/>
            </a:endParaRPr>
          </a:p>
          <a:p>
            <a:pPr marL="0" indent="0">
              <a:spcAft>
                <a:spcPts val="600"/>
              </a:spcAft>
              <a:buNone/>
            </a:pPr>
            <a:r>
              <a:rPr lang="en-US" dirty="0">
                <a:solidFill>
                  <a:srgbClr val="6B2B6D"/>
                </a:solidFill>
                <a:latin typeface="Times New Roman" panose="02020603050405020304" pitchFamily="18" charset="0"/>
                <a:cs typeface="Times New Roman" panose="02020603050405020304" pitchFamily="18" charset="0"/>
              </a:rPr>
              <a:t>&gt; </a:t>
            </a:r>
            <a:r>
              <a:rPr lang="en-US" b="1" dirty="0" err="1">
                <a:solidFill>
                  <a:srgbClr val="6B2B6D"/>
                </a:solidFill>
                <a:latin typeface="Times New Roman" panose="02020603050405020304" pitchFamily="18" charset="0"/>
                <a:cs typeface="Times New Roman" panose="02020603050405020304" pitchFamily="18" charset="0"/>
              </a:rPr>
              <a:t>Đơn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đề</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nghị</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miễn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học</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và</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ghi</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nhận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kết</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quả</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học</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phần</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ngoại</a:t>
            </a:r>
            <a:r>
              <a:rPr lang="en-US" b="1" dirty="0">
                <a:solidFill>
                  <a:srgbClr val="6B2B6D"/>
                </a:solidFill>
                <a:latin typeface="Times New Roman" panose="02020603050405020304" pitchFamily="18" charset="0"/>
                <a:cs typeface="Times New Roman" panose="02020603050405020304" pitchFamily="18" charset="0"/>
              </a:rPr>
              <a:t> </a:t>
            </a:r>
            <a:r>
              <a:rPr lang="en-US" b="1" dirty="0" err="1">
                <a:solidFill>
                  <a:srgbClr val="6B2B6D"/>
                </a:solidFill>
                <a:latin typeface="Times New Roman" panose="02020603050405020304" pitchFamily="18" charset="0"/>
                <a:cs typeface="Times New Roman" panose="02020603050405020304" pitchFamily="18" charset="0"/>
              </a:rPr>
              <a:t>ngữ</a:t>
            </a:r>
            <a:endParaRPr lang="en-US" b="1" dirty="0">
              <a:solidFill>
                <a:srgbClr val="6B2B6D"/>
              </a:solidFill>
              <a:latin typeface="Times New Roman" panose="02020603050405020304" pitchFamily="18" charset="0"/>
              <a:cs typeface="Times New Roman" panose="02020603050405020304" pitchFamily="18" charset="0"/>
            </a:endParaRPr>
          </a:p>
          <a:p>
            <a:pPr marL="0" indent="0">
              <a:spcAft>
                <a:spcPts val="600"/>
              </a:spcAft>
              <a:buNone/>
            </a:pPr>
            <a:r>
              <a:rPr lang="en-US" i="1" dirty="0">
                <a:solidFill>
                  <a:srgbClr val="6B2B6D"/>
                </a:solidFill>
                <a:latin typeface="Times New Roman" panose="02020603050405020304" pitchFamily="18" charset="0"/>
                <a:cs typeface="Times New Roman" panose="02020603050405020304" pitchFamily="18" charset="0"/>
              </a:rPr>
              <a:t>(</a:t>
            </a:r>
            <a:r>
              <a:rPr lang="en-US" i="1" dirty="0" err="1">
                <a:solidFill>
                  <a:srgbClr val="6B2B6D"/>
                </a:solidFill>
                <a:latin typeface="Times New Roman" panose="02020603050405020304" pitchFamily="18" charset="0"/>
                <a:cs typeface="Times New Roman" panose="02020603050405020304" pitchFamily="18" charset="0"/>
              </a:rPr>
              <a:t>Đối</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với</a:t>
            </a:r>
            <a:r>
              <a:rPr lang="en-US" i="1" dirty="0">
                <a:solidFill>
                  <a:srgbClr val="6B2B6D"/>
                </a:solidFill>
                <a:latin typeface="Times New Roman" panose="02020603050405020304" pitchFamily="18" charset="0"/>
                <a:cs typeface="Times New Roman" panose="02020603050405020304" pitchFamily="18" charset="0"/>
              </a:rPr>
              <a:t> SV </a:t>
            </a:r>
            <a:r>
              <a:rPr lang="en-US" i="1" dirty="0" err="1">
                <a:solidFill>
                  <a:srgbClr val="6B2B6D"/>
                </a:solidFill>
                <a:latin typeface="Times New Roman" panose="02020603050405020304" pitchFamily="18" charset="0"/>
                <a:cs typeface="Times New Roman" panose="02020603050405020304" pitchFamily="18" charset="0"/>
              </a:rPr>
              <a:t>có</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chứng</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chỉ</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quốc</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tế</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có</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nguyện</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vọng</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được</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miễn</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học</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và</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ghi</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nhận</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kết</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quả</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học</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phần</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Ngoại</a:t>
            </a:r>
            <a:r>
              <a:rPr lang="en-US" i="1" dirty="0">
                <a:solidFill>
                  <a:srgbClr val="6B2B6D"/>
                </a:solidFill>
                <a:latin typeface="Times New Roman" panose="02020603050405020304" pitchFamily="18" charset="0"/>
                <a:cs typeface="Times New Roman" panose="02020603050405020304" pitchFamily="18" charset="0"/>
              </a:rPr>
              <a:t> </a:t>
            </a:r>
            <a:r>
              <a:rPr lang="en-US" i="1" dirty="0" err="1">
                <a:solidFill>
                  <a:srgbClr val="6B2B6D"/>
                </a:solidFill>
                <a:latin typeface="Times New Roman" panose="02020603050405020304" pitchFamily="18" charset="0"/>
                <a:cs typeface="Times New Roman" panose="02020603050405020304" pitchFamily="18" charset="0"/>
              </a:rPr>
              <a:t>ngữ</a:t>
            </a:r>
            <a:endParaRPr lang="en-US" i="1" dirty="0">
              <a:solidFill>
                <a:srgbClr val="6B2B6D"/>
              </a:solidFill>
              <a:latin typeface="Times New Roman" panose="02020603050405020304" pitchFamily="18" charset="0"/>
              <a:cs typeface="Times New Roman" panose="02020603050405020304" pitchFamily="18" charset="0"/>
            </a:endParaRP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701" y="0"/>
            <a:ext cx="5324299" cy="1390844"/>
          </a:xfrm>
          <a:prstGeom prst="rect">
            <a:avLst/>
          </a:prstGeom>
        </p:spPr>
      </p:pic>
    </p:spTree>
    <p:extLst>
      <p:ext uri="{BB962C8B-B14F-4D97-AF65-F5344CB8AC3E}">
        <p14:creationId xmlns:p14="http://schemas.microsoft.com/office/powerpoint/2010/main" val="2815575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951D2F3-8D29-43BD-B77E-1F90C627FDAC}"/>
              </a:ext>
            </a:extLst>
          </p:cNvPr>
          <p:cNvSpPr>
            <a:spLocks noGrp="1"/>
          </p:cNvSpPr>
          <p:nvPr>
            <p:ph type="title"/>
          </p:nvPr>
        </p:nvSpPr>
        <p:spPr/>
        <p:txBody>
          <a:bodyPr/>
          <a:lstStyle/>
          <a:p>
            <a:pPr eaLnBrk="1" hangingPunct="1"/>
            <a:r>
              <a:rPr lang="en-US" altLang="en-US" b="1">
                <a:solidFill>
                  <a:srgbClr val="C00000"/>
                </a:solidFill>
                <a:latin typeface="Times New Roman" panose="02020603050405020304" pitchFamily="18" charset="0"/>
                <a:cs typeface="Times New Roman" panose="02020603050405020304" pitchFamily="18" charset="0"/>
              </a:rPr>
              <a:t>GIÁO DỤC THỂ CHẤT</a:t>
            </a:r>
          </a:p>
        </p:txBody>
      </p:sp>
      <p:pic>
        <p:nvPicPr>
          <p:cNvPr id="48131" name="Content Placeholder 4" descr="tap-2.jpg">
            <a:extLst>
              <a:ext uri="{FF2B5EF4-FFF2-40B4-BE49-F238E27FC236}">
                <a16:creationId xmlns:a16="http://schemas.microsoft.com/office/drawing/2014/main" id="{E3802F26-7CA8-44CB-A651-86AB5BB696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0" y="1600200"/>
            <a:ext cx="3886200" cy="4724400"/>
          </a:xfrm>
        </p:spPr>
      </p:pic>
      <p:sp>
        <p:nvSpPr>
          <p:cNvPr id="32772" name="Content Placeholder 3">
            <a:extLst>
              <a:ext uri="{FF2B5EF4-FFF2-40B4-BE49-F238E27FC236}">
                <a16:creationId xmlns:a16="http://schemas.microsoft.com/office/drawing/2014/main" id="{9FB29830-678A-481D-8C52-46EC0EB03BB8}"/>
              </a:ext>
            </a:extLst>
          </p:cNvPr>
          <p:cNvSpPr>
            <a:spLocks noGrp="1"/>
          </p:cNvSpPr>
          <p:nvPr>
            <p:ph sz="half" idx="2"/>
          </p:nvPr>
        </p:nvSpPr>
        <p:spPr>
          <a:xfrm>
            <a:off x="6846570" y="1447800"/>
            <a:ext cx="3657600" cy="5029200"/>
          </a:xfrm>
        </p:spPr>
        <p:txBody>
          <a:bodyPr rtlCol="0">
            <a:normAutofit fontScale="85000" lnSpcReduction="20000"/>
          </a:bodyPr>
          <a:lstStyle/>
          <a:p>
            <a:pPr>
              <a:defRPr/>
            </a:pPr>
            <a:r>
              <a:rPr lang="en-US" altLang="en-US" sz="2700" dirty="0" err="1">
                <a:solidFill>
                  <a:srgbClr val="002060"/>
                </a:solidFill>
                <a:latin typeface="Times New Roman" panose="02020603050405020304" pitchFamily="18" charset="0"/>
                <a:cs typeface="Times New Roman" panose="02020603050405020304" pitchFamily="18" charset="0"/>
              </a:rPr>
              <a:t>Võ</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thuật</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Cờ</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vua</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Khiêu</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vũ</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thể</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thao</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Arobic</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Lý</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luận</a:t>
            </a:r>
            <a:r>
              <a:rPr lang="en-US" altLang="en-US" sz="2700" dirty="0">
                <a:solidFill>
                  <a:srgbClr val="002060"/>
                </a:solidFill>
                <a:latin typeface="Times New Roman" panose="02020603050405020304" pitchFamily="18" charset="0"/>
                <a:cs typeface="Times New Roman" panose="02020603050405020304" pitchFamily="18" charset="0"/>
              </a:rPr>
              <a:t> GDTC </a:t>
            </a: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Bóng</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rổ</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Bóng</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chuyền</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Bóng</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chuyền</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hơi</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Bóng</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bàn</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dirty="0" err="1">
                <a:solidFill>
                  <a:srgbClr val="002060"/>
                </a:solidFill>
                <a:latin typeface="Times New Roman" panose="02020603050405020304" pitchFamily="18" charset="0"/>
                <a:cs typeface="Times New Roman" panose="02020603050405020304" pitchFamily="18" charset="0"/>
              </a:rPr>
              <a:t>Bóng</a:t>
            </a:r>
            <a:r>
              <a:rPr lang="en-US" altLang="en-US" sz="2700" dirty="0">
                <a:solidFill>
                  <a:srgbClr val="002060"/>
                </a:solidFill>
                <a:latin typeface="Times New Roman" panose="02020603050405020304" pitchFamily="18" charset="0"/>
                <a:cs typeface="Times New Roman" panose="02020603050405020304" pitchFamily="18" charset="0"/>
              </a:rPr>
              <a:t> </a:t>
            </a:r>
            <a:r>
              <a:rPr lang="en-US" altLang="en-US" sz="2700" dirty="0" err="1">
                <a:solidFill>
                  <a:srgbClr val="002060"/>
                </a:solidFill>
                <a:latin typeface="Times New Roman" panose="02020603050405020304" pitchFamily="18" charset="0"/>
                <a:cs typeface="Times New Roman" panose="02020603050405020304" pitchFamily="18" charset="0"/>
              </a:rPr>
              <a:t>đá</a:t>
            </a:r>
            <a:endParaRPr lang="en-US" altLang="en-US" sz="2700" dirty="0">
              <a:solidFill>
                <a:srgbClr val="002060"/>
              </a:solidFill>
              <a:latin typeface="Times New Roman" panose="02020603050405020304" pitchFamily="18" charset="0"/>
              <a:cs typeface="Times New Roman" panose="02020603050405020304" pitchFamily="18" charset="0"/>
            </a:endParaRPr>
          </a:p>
          <a:p>
            <a:pPr>
              <a:defRPr/>
            </a:pPr>
            <a:r>
              <a:rPr lang="en-US" altLang="en-US" sz="2700" err="1">
                <a:solidFill>
                  <a:srgbClr val="002060"/>
                </a:solidFill>
                <a:latin typeface="Times New Roman" panose="02020603050405020304" pitchFamily="18" charset="0"/>
                <a:cs typeface="Times New Roman" panose="02020603050405020304" pitchFamily="18" charset="0"/>
              </a:rPr>
              <a:t>Cầu</a:t>
            </a:r>
            <a:r>
              <a:rPr lang="en-US" altLang="en-US" sz="2700">
                <a:solidFill>
                  <a:srgbClr val="002060"/>
                </a:solidFill>
                <a:latin typeface="Times New Roman" panose="02020603050405020304" pitchFamily="18" charset="0"/>
                <a:cs typeface="Times New Roman" panose="02020603050405020304" pitchFamily="18" charset="0"/>
              </a:rPr>
              <a:t> long</a:t>
            </a:r>
          </a:p>
          <a:p>
            <a:pPr>
              <a:defRPr/>
            </a:pPr>
            <a:r>
              <a:rPr lang="en-US" altLang="en-US" sz="2700">
                <a:solidFill>
                  <a:srgbClr val="002060"/>
                </a:solidFill>
                <a:latin typeface="Times New Roman" panose="02020603050405020304" pitchFamily="18" charset="0"/>
                <a:cs typeface="Times New Roman" panose="02020603050405020304" pitchFamily="18" charset="0"/>
              </a:rPr>
              <a:t>Bài tập phát triển chung</a:t>
            </a:r>
          </a:p>
          <a:p>
            <a:pPr>
              <a:defRPr/>
            </a:pPr>
            <a:r>
              <a:rPr lang="en-US" altLang="en-US" sz="2700">
                <a:solidFill>
                  <a:srgbClr val="002060"/>
                </a:solidFill>
                <a:latin typeface="Times New Roman" panose="02020603050405020304" pitchFamily="18" charset="0"/>
                <a:cs typeface="Times New Roman" panose="02020603050405020304" pitchFamily="18" charset="0"/>
              </a:rPr>
              <a:t>Goft</a:t>
            </a:r>
            <a:endParaRPr lang="en-US" altLang="en-US" sz="27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7D9A619-1928-410A-B9AC-A98A2A0B6994}"/>
              </a:ext>
            </a:extLst>
          </p:cNvPr>
          <p:cNvSpPr>
            <a:spLocks noGrp="1"/>
          </p:cNvSpPr>
          <p:nvPr>
            <p:ph type="title"/>
          </p:nvPr>
        </p:nvSpPr>
        <p:spPr>
          <a:xfrm>
            <a:off x="777240" y="274638"/>
            <a:ext cx="9681210" cy="3306762"/>
          </a:xfrm>
        </p:spPr>
        <p:txBody>
          <a:bodyPr/>
          <a:lstStyle/>
          <a:p>
            <a:pPr eaLnBrk="1" hangingPunct="1"/>
            <a:r>
              <a:rPr lang="en-US" altLang="en-US"/>
              <a:t>HOLA RESORT…</a:t>
            </a:r>
            <a:br>
              <a:rPr lang="en-US" altLang="en-US"/>
            </a:br>
            <a:r>
              <a:rPr lang="en-US" altLang="en-US"/>
              <a:t>n</a:t>
            </a:r>
            <a:r>
              <a:rPr lang="vi-VN" altLang="en-US"/>
              <a:t>ơ</a:t>
            </a:r>
            <a:r>
              <a:rPr lang="en-US" altLang="en-US"/>
              <a:t>i chúng ta thành chiến sĩ</a:t>
            </a:r>
          </a:p>
        </p:txBody>
      </p:sp>
      <p:pic>
        <p:nvPicPr>
          <p:cNvPr id="50179" name="Picture 3" descr="C:\Users\admin\Desktop\K63\Friendly-Vallarta-Beach-Resort-Spa-2.jpg">
            <a:extLst>
              <a:ext uri="{FF2B5EF4-FFF2-40B4-BE49-F238E27FC236}">
                <a16:creationId xmlns:a16="http://schemas.microsoft.com/office/drawing/2014/main" id="{639A2FE6-62AE-46DF-96CC-9242D1D97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43200"/>
            <a:ext cx="4033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Users\admin\Desktop\K63\images.jpg">
            <a:extLst>
              <a:ext uri="{FF2B5EF4-FFF2-40B4-BE49-F238E27FC236}">
                <a16:creationId xmlns:a16="http://schemas.microsoft.com/office/drawing/2014/main" id="{C4679C31-F39C-4FDE-A87D-23E0DAC66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914400"/>
            <a:ext cx="3000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8799634-204F-4CDC-B435-30386CB26CF1}"/>
              </a:ext>
            </a:extLst>
          </p:cNvPr>
          <p:cNvSpPr/>
          <p:nvPr/>
        </p:nvSpPr>
        <p:spPr>
          <a:xfrm>
            <a:off x="7748588" y="4853940"/>
            <a:ext cx="2438400" cy="1447800"/>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i="1">
                <a:latin typeface="Times New Roman" panose="02020603050405020304" pitchFamily="18" charset="0"/>
                <a:cs typeface="Times New Roman" panose="02020603050405020304" pitchFamily="18" charset="0"/>
              </a:rPr>
              <a:t>Tháng 08 mùa thu hàng năm</a:t>
            </a: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C1AC53B-A183-446B-B54D-7B489E314D1A}"/>
              </a:ext>
            </a:extLst>
          </p:cNvPr>
          <p:cNvSpPr>
            <a:spLocks noGrp="1"/>
          </p:cNvSpPr>
          <p:nvPr>
            <p:ph type="title"/>
          </p:nvPr>
        </p:nvSpPr>
        <p:spPr/>
        <p:txBody>
          <a:bodyPr/>
          <a:lstStyle/>
          <a:p>
            <a:pPr eaLnBrk="1" hangingPunct="1"/>
            <a:r>
              <a:rPr lang="en-US" altLang="en-US" b="1">
                <a:latin typeface="Times New Roman" panose="02020603050405020304" pitchFamily="18" charset="0"/>
                <a:cs typeface="Times New Roman" panose="02020603050405020304" pitchFamily="18" charset="0"/>
              </a:rPr>
              <a:t>CÁC MỐC THỜI GIAN CHÍNH</a:t>
            </a:r>
          </a:p>
        </p:txBody>
      </p:sp>
      <p:graphicFrame>
        <p:nvGraphicFramePr>
          <p:cNvPr id="4" name="Content Placeholder 3">
            <a:extLst>
              <a:ext uri="{FF2B5EF4-FFF2-40B4-BE49-F238E27FC236}">
                <a16:creationId xmlns:a16="http://schemas.microsoft.com/office/drawing/2014/main" id="{84D95ABA-6132-4257-80A2-1BB455FFE5A2}"/>
              </a:ext>
            </a:extLst>
          </p:cNvPr>
          <p:cNvGraphicFramePr>
            <a:graphicFrameLocks noGrp="1"/>
          </p:cNvGraphicFramePr>
          <p:nvPr>
            <p:ph idx="1"/>
            <p:extLst>
              <p:ext uri="{D42A27DB-BD31-4B8C-83A1-F6EECF244321}">
                <p14:modId xmlns:p14="http://schemas.microsoft.com/office/powerpoint/2010/main" val="431305970"/>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0ABBDD5D-9617-48B8-BB66-3E6B94FC3C9A}"/>
              </a:ext>
            </a:extLst>
          </p:cNvPr>
          <p:cNvSpPr>
            <a:spLocks noChangeArrowheads="1"/>
          </p:cNvSpPr>
          <p:nvPr/>
        </p:nvSpPr>
        <p:spPr bwMode="auto">
          <a:xfrm>
            <a:off x="2133600" y="609600"/>
            <a:ext cx="7620000" cy="547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a:solidFill>
                  <a:schemeClr val="tx1"/>
                </a:solidFill>
                <a:latin typeface="Arial" panose="020B0604020202020204" pitchFamily="34" charset="0"/>
                <a:cs typeface="Arial" panose="020B0604020202020204" pitchFamily="34" charset="0"/>
              </a:defRPr>
            </a:lvl1pPr>
            <a:lvl2pPr marL="742950" indent="-285750">
              <a:tabLst>
                <a:tab pos="2333625" algn="l"/>
              </a:tabLst>
              <a:defRPr>
                <a:solidFill>
                  <a:schemeClr val="tx1"/>
                </a:solidFill>
                <a:latin typeface="Arial" panose="020B0604020202020204" pitchFamily="34" charset="0"/>
                <a:cs typeface="Arial" panose="020B0604020202020204" pitchFamily="34" charset="0"/>
              </a:defRPr>
            </a:lvl2pPr>
            <a:lvl3pPr marL="1143000" indent="-228600">
              <a:tabLst>
                <a:tab pos="2333625" algn="l"/>
              </a:tabLst>
              <a:defRPr>
                <a:solidFill>
                  <a:schemeClr val="tx1"/>
                </a:solidFill>
                <a:latin typeface="Arial" panose="020B0604020202020204" pitchFamily="34" charset="0"/>
                <a:cs typeface="Arial" panose="020B0604020202020204" pitchFamily="34" charset="0"/>
              </a:defRPr>
            </a:lvl3pPr>
            <a:lvl4pPr marL="1600200" indent="-228600">
              <a:tabLst>
                <a:tab pos="2333625" algn="l"/>
              </a:tabLst>
              <a:defRPr>
                <a:solidFill>
                  <a:schemeClr val="tx1"/>
                </a:solidFill>
                <a:latin typeface="Arial" panose="020B0604020202020204" pitchFamily="34" charset="0"/>
                <a:cs typeface="Arial" panose="020B0604020202020204" pitchFamily="34" charset="0"/>
              </a:defRPr>
            </a:lvl4pPr>
            <a:lvl5pPr marL="2057400" indent="-228600">
              <a:tabLst>
                <a:tab pos="23336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3336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3336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3336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333625" algn="l"/>
              </a:tabLs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rgbClr val="FF0000"/>
                </a:solidFill>
                <a:latin typeface="Times New Roman" panose="02020603050405020304" pitchFamily="18" charset="0"/>
                <a:cs typeface="Calibri" panose="020F0502020204030204" pitchFamily="34" charset="0"/>
              </a:rPr>
              <a:t>BIỂU MẪU ONLINE</a:t>
            </a:r>
            <a:endParaRPr lang="en-US" altLang="en-US">
              <a:latin typeface="Times New Roman" panose="02020603050405020304" pitchFamily="18" charset="0"/>
              <a:cs typeface="Calibri" panose="020F0502020204030204" pitchFamily="34" charset="0"/>
            </a:endParaRPr>
          </a:p>
          <a:p>
            <a:pPr algn="ctr"/>
            <a:r>
              <a:rPr lang="en-US" altLang="en-US" i="1">
                <a:latin typeface="Times New Roman" panose="02020603050405020304" pitchFamily="18" charset="0"/>
                <a:cs typeface="Calibri" panose="020F0502020204030204" pitchFamily="34" charset="0"/>
              </a:rPr>
              <a:t>(Tải biểu mẫu tại: </a:t>
            </a:r>
            <a:r>
              <a:rPr lang="en-US" altLang="en-US" i="1" u="sng">
                <a:solidFill>
                  <a:srgbClr val="0000FF"/>
                </a:solidFill>
                <a:latin typeface="Times New Roman" panose="02020603050405020304" pitchFamily="18" charset="0"/>
                <a:cs typeface="Calibri" panose="020F0502020204030204" pitchFamily="34" charset="0"/>
                <a:hlinkClick r:id="rId2"/>
              </a:rPr>
              <a:t>https://daotao.vnu.edu.vn</a:t>
            </a:r>
            <a:r>
              <a:rPr lang="en-US" altLang="en-US" i="1">
                <a:latin typeface="Times New Roman" panose="02020603050405020304" pitchFamily="18" charset="0"/>
                <a:cs typeface="Calibri" panose="020F0502020204030204" pitchFamily="34" charset="0"/>
              </a:rPr>
              <a:t>)</a:t>
            </a:r>
            <a:endParaRPr lang="en-US" altLang="en-US">
              <a:latin typeface="Times New Roman" panose="02020603050405020304" pitchFamily="18" charset="0"/>
              <a:cs typeface="Calibri" panose="020F0502020204030204" pitchFamily="34" charset="0"/>
            </a:endParaRPr>
          </a:p>
          <a:p>
            <a:pPr algn="ctr"/>
            <a:r>
              <a:rPr lang="en-US" altLang="en-US" i="1">
                <a:latin typeface="Times New Roman" panose="02020603050405020304" pitchFamily="18" charset="0"/>
                <a:cs typeface="Calibri" panose="020F0502020204030204" pitchFamily="34" charset="0"/>
              </a:rPr>
              <a:t> </a:t>
            </a:r>
            <a:endParaRPr lang="en-US" altLang="en-US">
              <a:latin typeface="Times New Roman" panose="02020603050405020304" pitchFamily="18" charset="0"/>
              <a:cs typeface="Calibri" panose="020F0502020204030204" pitchFamily="34" charset="0"/>
            </a:endParaRPr>
          </a:p>
          <a:p>
            <a:pPr algn="just">
              <a:lnSpc>
                <a:spcPct val="150000"/>
              </a:lnSpc>
            </a:pPr>
            <a:r>
              <a:rPr lang="en-US" altLang="en-US">
                <a:latin typeface="Times New Roman" panose="02020603050405020304" pitchFamily="18" charset="0"/>
                <a:cs typeface="Calibri" panose="020F0502020204030204" pitchFamily="34" charset="0"/>
              </a:rPr>
              <a:t>1. Đơn xin bảo lưu, thôi học, quay trở lại học, chuyển đổi điểm tương đương</a:t>
            </a:r>
          </a:p>
          <a:p>
            <a:pPr algn="just">
              <a:lnSpc>
                <a:spcPct val="150000"/>
              </a:lnSpc>
            </a:pPr>
            <a:r>
              <a:rPr lang="en-US" altLang="en-US">
                <a:latin typeface="Times New Roman" panose="02020603050405020304" pitchFamily="18" charset="0"/>
                <a:cs typeface="Calibri" panose="020F0502020204030204" pitchFamily="34" charset="0"/>
              </a:rPr>
              <a:t>2. Đơn xin đăng ký môn học tương đương </a:t>
            </a:r>
          </a:p>
          <a:p>
            <a:pPr algn="just">
              <a:lnSpc>
                <a:spcPct val="150000"/>
              </a:lnSpc>
            </a:pPr>
            <a:r>
              <a:rPr lang="en-US" altLang="en-US">
                <a:latin typeface="Times New Roman" panose="02020603050405020304" pitchFamily="18" charset="0"/>
                <a:cs typeface="Calibri" panose="020F0502020204030204" pitchFamily="34" charset="0"/>
              </a:rPr>
              <a:t>3. Đơn xin đăng ký thi bổ sung</a:t>
            </a:r>
          </a:p>
          <a:p>
            <a:pPr algn="just">
              <a:lnSpc>
                <a:spcPct val="150000"/>
              </a:lnSpc>
            </a:pPr>
            <a:r>
              <a:rPr lang="en-US" altLang="en-US">
                <a:latin typeface="Times New Roman" panose="02020603050405020304" pitchFamily="18" charset="0"/>
                <a:cs typeface="Calibri" panose="020F0502020204030204" pitchFamily="34" charset="0"/>
              </a:rPr>
              <a:t>4. Đơn xin hậu kiểm chứng chỉ Ngoại ngữ</a:t>
            </a:r>
          </a:p>
          <a:p>
            <a:pPr algn="just">
              <a:lnSpc>
                <a:spcPct val="150000"/>
              </a:lnSpc>
            </a:pPr>
            <a:r>
              <a:rPr lang="en-US" altLang="en-US">
                <a:latin typeface="Times New Roman" panose="02020603050405020304" pitchFamily="18" charset="0"/>
                <a:cs typeface="Calibri" panose="020F0502020204030204" pitchFamily="34" charset="0"/>
              </a:rPr>
              <a:t>5. Đơn xin cấp giấy chứng nhận tốt nghiệp (thay bằng đã mất/hỏng)</a:t>
            </a:r>
          </a:p>
          <a:p>
            <a:pPr algn="just">
              <a:lnSpc>
                <a:spcPct val="150000"/>
              </a:lnSpc>
            </a:pPr>
            <a:r>
              <a:rPr lang="en-US" altLang="en-US">
                <a:latin typeface="Times New Roman" panose="02020603050405020304" pitchFamily="18" charset="0"/>
                <a:cs typeface="Calibri" panose="020F0502020204030204" pitchFamily="34" charset="0"/>
              </a:rPr>
              <a:t>6. Giấy ủy quyền nhận bằng tốt nghiệp</a:t>
            </a:r>
          </a:p>
          <a:p>
            <a:pPr algn="just">
              <a:lnSpc>
                <a:spcPct val="150000"/>
              </a:lnSpc>
            </a:pPr>
            <a:r>
              <a:rPr lang="en-US" altLang="en-US">
                <a:latin typeface="Times New Roman" panose="02020603050405020304" pitchFamily="18" charset="0"/>
                <a:cs typeface="Calibri" panose="020F0502020204030204" pitchFamily="34" charset="0"/>
              </a:rPr>
              <a:t>7. Đơn đề nghị hoãn xét tốt nghiệp</a:t>
            </a:r>
          </a:p>
          <a:p>
            <a:pPr algn="just">
              <a:lnSpc>
                <a:spcPct val="150000"/>
              </a:lnSpc>
            </a:pPr>
            <a:r>
              <a:rPr lang="en-US" altLang="en-US">
                <a:latin typeface="Times New Roman" panose="02020603050405020304" pitchFamily="18" charset="0"/>
                <a:cs typeface="Calibri" panose="020F0502020204030204" pitchFamily="34" charset="0"/>
              </a:rPr>
              <a:t>8. Đơn đề nghị chuyển chương trình đào tạo</a:t>
            </a:r>
          </a:p>
          <a:p>
            <a:pPr algn="just">
              <a:lnSpc>
                <a:spcPct val="150000"/>
              </a:lnSpc>
            </a:pPr>
            <a:r>
              <a:rPr lang="en-US" altLang="en-US">
                <a:latin typeface="Times New Roman" panose="02020603050405020304" pitchFamily="18" charset="0"/>
                <a:cs typeface="Calibri" panose="020F0502020204030204" pitchFamily="34" charset="0"/>
              </a:rPr>
              <a:t>9. Đơn đề nghị học phần tương đương đã tích lũy tại cơ sở đào tạo khác</a:t>
            </a:r>
          </a:p>
          <a:p>
            <a:pPr algn="just">
              <a:lnSpc>
                <a:spcPct val="150000"/>
              </a:lnSpc>
            </a:pPr>
            <a:r>
              <a:rPr lang="en-US" altLang="en-US">
                <a:latin typeface="Times New Roman" panose="02020603050405020304" pitchFamily="18" charset="0"/>
                <a:cs typeface="Calibri" panose="020F0502020204030204" pitchFamily="34" charset="0"/>
              </a:rPr>
              <a:t>10. Đơn đề nghị mượn giảng đường</a:t>
            </a:r>
          </a:p>
          <a:p>
            <a:pPr algn="just">
              <a:lnSpc>
                <a:spcPct val="150000"/>
              </a:lnSpc>
            </a:pPr>
            <a:r>
              <a:rPr lang="en-US" altLang="en-US">
                <a:latin typeface="Times New Roman" panose="02020603050405020304" pitchFamily="18" charset="0"/>
                <a:cs typeface="Calibri" panose="020F0502020204030204" pitchFamily="34" charset="0"/>
              </a:rPr>
              <a:t>11. Đ</a:t>
            </a:r>
            <a:r>
              <a:rPr lang="vi-VN" altLang="en-US">
                <a:latin typeface="Times New Roman" panose="02020603050405020304" pitchFamily="18" charset="0"/>
                <a:cs typeface="Calibri" panose="020F0502020204030204" pitchFamily="34" charset="0"/>
              </a:rPr>
              <a:t>ơ</a:t>
            </a:r>
            <a:r>
              <a:rPr lang="en-US" altLang="en-US">
                <a:latin typeface="Times New Roman" panose="02020603050405020304" pitchFamily="18" charset="0"/>
                <a:cs typeface="Calibri" panose="020F0502020204030204" pitchFamily="34" charset="0"/>
              </a:rPr>
              <a:t>n đề nghị công nhận môn học thay cho công trình nghiên cứu khoa học</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9052" flipH="1">
            <a:off x="1797244" y="1497235"/>
            <a:ext cx="3062515" cy="297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1"/>
          <p:cNvSpPr txBox="1">
            <a:spLocks/>
          </p:cNvSpPr>
          <p:nvPr/>
        </p:nvSpPr>
        <p:spPr>
          <a:xfrm>
            <a:off x="975360" y="2806274"/>
            <a:ext cx="9144000" cy="576063"/>
          </a:xfrm>
          <a:prstGeom prst="rect">
            <a:avLst/>
          </a:prstGeom>
        </p:spPr>
        <p:txBody>
          <a:bodyPr vert="horz" lIns="121899" tIns="60949" rIns="121899" bIns="60949" rtlCol="0" anchor="ctr">
            <a:noAutofit/>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Eras Bold ITC" panose="020B0907030504020204" pitchFamily="34" charset="0"/>
                <a:ea typeface="+mn-ea"/>
                <a:cs typeface="+mn-cs"/>
              </a:rPr>
              <a:t>THANK YOU</a:t>
            </a:r>
          </a:p>
        </p:txBody>
      </p:sp>
    </p:spTree>
    <p:extLst>
      <p:ext uri="{BB962C8B-B14F-4D97-AF65-F5344CB8AC3E}">
        <p14:creationId xmlns:p14="http://schemas.microsoft.com/office/powerpoint/2010/main" val="36001185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a:extLst>
              <a:ext uri="{FF2B5EF4-FFF2-40B4-BE49-F238E27FC236}">
                <a16:creationId xmlns:a16="http://schemas.microsoft.com/office/drawing/2014/main" id="{2F05493E-E6FD-4085-A325-FFAF83DD08B0}"/>
              </a:ext>
            </a:extLst>
          </p:cNvPr>
          <p:cNvSpPr/>
          <p:nvPr/>
        </p:nvSpPr>
        <p:spPr>
          <a:xfrm>
            <a:off x="0" y="0"/>
            <a:ext cx="1433331" cy="1121268"/>
          </a:xfrm>
          <a:prstGeom prst="homePlat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3632648" y="1121268"/>
            <a:ext cx="5952088" cy="517242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263" y="3404835"/>
            <a:ext cx="1628469" cy="1781138"/>
          </a:xfrm>
          <a:prstGeom prst="rect">
            <a:avLst/>
          </a:prstGeom>
        </p:spPr>
      </p:pic>
      <p:sp>
        <p:nvSpPr>
          <p:cNvPr id="16" name="Rectangle 15"/>
          <p:cNvSpPr/>
          <p:nvPr/>
        </p:nvSpPr>
        <p:spPr>
          <a:xfrm>
            <a:off x="1836391" y="221408"/>
            <a:ext cx="70130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MỤC TIÊU CỤ THỂ CỦA BẠN HIỆN NAY LÀ GÌ?</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814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274">
            <a:extLst>
              <a:ext uri="{FF2B5EF4-FFF2-40B4-BE49-F238E27FC236}">
                <a16:creationId xmlns:a16="http://schemas.microsoft.com/office/drawing/2014/main" id="{5584D7FB-AF41-4A6A-95C9-EB5A1D3C5DC8}"/>
              </a:ext>
            </a:extLst>
          </p:cNvPr>
          <p:cNvSpPr/>
          <p:nvPr/>
        </p:nvSpPr>
        <p:spPr>
          <a:xfrm>
            <a:off x="0" y="6858000"/>
            <a:ext cx="12192000" cy="851553"/>
          </a:xfrm>
          <a:prstGeom prst="rect">
            <a:avLst/>
          </a:prstGeom>
          <a:solidFill>
            <a:srgbClr val="40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9Slide.vn 1"/>
          <p:cNvGrpSpPr/>
          <p:nvPr/>
        </p:nvGrpSpPr>
        <p:grpSpPr>
          <a:xfrm>
            <a:off x="3256890" y="849937"/>
            <a:ext cx="5880243" cy="3648584"/>
            <a:chOff x="7003209" y="1329174"/>
            <a:chExt cx="11789653" cy="7315275"/>
          </a:xfrm>
        </p:grpSpPr>
        <p:sp>
          <p:nvSpPr>
            <p:cNvPr id="27" name="9Slide.vn 2"/>
            <p:cNvSpPr txBox="1"/>
            <p:nvPr/>
          </p:nvSpPr>
          <p:spPr>
            <a:xfrm>
              <a:off x="7003209" y="4849646"/>
              <a:ext cx="11789653" cy="3794803"/>
            </a:xfrm>
            <a:prstGeom prst="rect">
              <a:avLst/>
            </a:prstGeom>
            <a:noFill/>
          </p:spPr>
          <p:txBody>
            <a:bodyPr wrap="square" lIns="45599" tIns="22800" rIns="45599" bIns="22800" rtlCol="0">
              <a:spAutoFit/>
            </a:bodyPr>
            <a:lstStyle/>
            <a:p>
              <a:pPr algn="ctr" defTabSz="1083913"/>
              <a:r>
                <a:rPr lang="en-US" sz="4000" b="1">
                  <a:solidFill>
                    <a:srgbClr val="C00000"/>
                  </a:solidFill>
                  <a:effectLst>
                    <a:outerShdw blurRad="38100" dist="38100" dir="2700000" algn="tl">
                      <a:srgbClr val="000000">
                        <a:alpha val="43137"/>
                      </a:srgbClr>
                    </a:outerShdw>
                  </a:effectLst>
                  <a:latin typeface="Times New Roman" panose="02020603050405020304" pitchFamily="18" charset="0"/>
                  <a:ea typeface="Lato" pitchFamily="34" charset="0"/>
                  <a:cs typeface="Times New Roman" panose="02020603050405020304" pitchFamily="18" charset="0"/>
                  <a:sym typeface="Arial"/>
                </a:rPr>
                <a:t>ĐIỂM KHÁC BIỆT GIỮA BẬC ĐẠI HỌC VÀ BẬC THPT LÀ GÌ?</a:t>
              </a:r>
              <a:endParaRPr lang="id-ID"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Lato" pitchFamily="34" charset="0"/>
                <a:cs typeface="Times New Roman" panose="02020603050405020304" pitchFamily="18" charset="0"/>
                <a:sym typeface="Arial"/>
              </a:endParaRPr>
            </a:p>
          </p:txBody>
        </p:sp>
        <p:sp>
          <p:nvSpPr>
            <p:cNvPr id="28" name="9Slide.vn 3"/>
            <p:cNvSpPr txBox="1">
              <a:spLocks/>
            </p:cNvSpPr>
            <p:nvPr/>
          </p:nvSpPr>
          <p:spPr>
            <a:xfrm>
              <a:off x="11949390" y="1329174"/>
              <a:ext cx="439357" cy="1515487"/>
            </a:xfrm>
            <a:prstGeom prst="rect">
              <a:avLst/>
            </a:prstGeom>
          </p:spPr>
          <p:txBody>
            <a:bodyPr vert="horz" wrap="none" lIns="108476" tIns="54239" rIns="108476" bIns="5423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2472"/>
              <a:endParaRPr lang="en-US" sz="3500" dirty="0">
                <a:solidFill>
                  <a:srgbClr val="FCB71C"/>
                </a:solidFill>
                <a:latin typeface="Arial" panose="020B0604020202020204" pitchFamily="34" charset="0"/>
                <a:cs typeface="Arial" panose="020B0604020202020204" pitchFamily="34" charset="0"/>
                <a:sym typeface="Arial"/>
              </a:endParaRPr>
            </a:p>
          </p:txBody>
        </p:sp>
      </p:grpSp>
      <p:sp>
        <p:nvSpPr>
          <p:cNvPr id="288" name="9Slide.vn 211"/>
          <p:cNvSpPr>
            <a:spLocks noEditPoints="1"/>
          </p:cNvSpPr>
          <p:nvPr/>
        </p:nvSpPr>
        <p:spPr bwMode="auto">
          <a:xfrm>
            <a:off x="805312" y="5591506"/>
            <a:ext cx="313315" cy="289933"/>
          </a:xfrm>
          <a:custGeom>
            <a:avLst/>
            <a:gdLst>
              <a:gd name="T0" fmla="*/ 59 w 67"/>
              <a:gd name="T1" fmla="*/ 44 h 62"/>
              <a:gd name="T2" fmla="*/ 59 w 67"/>
              <a:gd name="T3" fmla="*/ 35 h 62"/>
              <a:gd name="T4" fmla="*/ 58 w 67"/>
              <a:gd name="T5" fmla="*/ 33 h 62"/>
              <a:gd name="T6" fmla="*/ 53 w 67"/>
              <a:gd name="T7" fmla="*/ 33 h 62"/>
              <a:gd name="T8" fmla="*/ 50 w 67"/>
              <a:gd name="T9" fmla="*/ 33 h 62"/>
              <a:gd name="T10" fmla="*/ 35 w 67"/>
              <a:gd name="T11" fmla="*/ 33 h 62"/>
              <a:gd name="T12" fmla="*/ 35 w 67"/>
              <a:gd name="T13" fmla="*/ 19 h 62"/>
              <a:gd name="T14" fmla="*/ 43 w 67"/>
              <a:gd name="T15" fmla="*/ 10 h 62"/>
              <a:gd name="T16" fmla="*/ 34 w 67"/>
              <a:gd name="T17" fmla="*/ 0 h 62"/>
              <a:gd name="T18" fmla="*/ 24 w 67"/>
              <a:gd name="T19" fmla="*/ 10 h 62"/>
              <a:gd name="T20" fmla="*/ 32 w 67"/>
              <a:gd name="T21" fmla="*/ 19 h 62"/>
              <a:gd name="T22" fmla="*/ 32 w 67"/>
              <a:gd name="T23" fmla="*/ 33 h 62"/>
              <a:gd name="T24" fmla="*/ 10 w 67"/>
              <a:gd name="T25" fmla="*/ 33 h 62"/>
              <a:gd name="T26" fmla="*/ 8 w 67"/>
              <a:gd name="T27" fmla="*/ 35 h 62"/>
              <a:gd name="T28" fmla="*/ 8 w 67"/>
              <a:gd name="T29" fmla="*/ 44 h 62"/>
              <a:gd name="T30" fmla="*/ 0 w 67"/>
              <a:gd name="T31" fmla="*/ 53 h 62"/>
              <a:gd name="T32" fmla="*/ 10 w 67"/>
              <a:gd name="T33" fmla="*/ 62 h 62"/>
              <a:gd name="T34" fmla="*/ 19 w 67"/>
              <a:gd name="T35" fmla="*/ 53 h 62"/>
              <a:gd name="T36" fmla="*/ 11 w 67"/>
              <a:gd name="T37" fmla="*/ 44 h 62"/>
              <a:gd name="T38" fmla="*/ 11 w 67"/>
              <a:gd name="T39" fmla="*/ 36 h 62"/>
              <a:gd name="T40" fmla="*/ 32 w 67"/>
              <a:gd name="T41" fmla="*/ 36 h 62"/>
              <a:gd name="T42" fmla="*/ 32 w 67"/>
              <a:gd name="T43" fmla="*/ 44 h 62"/>
              <a:gd name="T44" fmla="*/ 24 w 67"/>
              <a:gd name="T45" fmla="*/ 53 h 62"/>
              <a:gd name="T46" fmla="*/ 34 w 67"/>
              <a:gd name="T47" fmla="*/ 62 h 62"/>
              <a:gd name="T48" fmla="*/ 43 w 67"/>
              <a:gd name="T49" fmla="*/ 53 h 62"/>
              <a:gd name="T50" fmla="*/ 35 w 67"/>
              <a:gd name="T51" fmla="*/ 44 h 62"/>
              <a:gd name="T52" fmla="*/ 35 w 67"/>
              <a:gd name="T53" fmla="*/ 36 h 62"/>
              <a:gd name="T54" fmla="*/ 50 w 67"/>
              <a:gd name="T55" fmla="*/ 36 h 62"/>
              <a:gd name="T56" fmla="*/ 53 w 67"/>
              <a:gd name="T57" fmla="*/ 36 h 62"/>
              <a:gd name="T58" fmla="*/ 56 w 67"/>
              <a:gd name="T59" fmla="*/ 36 h 62"/>
              <a:gd name="T60" fmla="*/ 56 w 67"/>
              <a:gd name="T61" fmla="*/ 44 h 62"/>
              <a:gd name="T62" fmla="*/ 48 w 67"/>
              <a:gd name="T63" fmla="*/ 53 h 62"/>
              <a:gd name="T64" fmla="*/ 58 w 67"/>
              <a:gd name="T65" fmla="*/ 62 h 62"/>
              <a:gd name="T66" fmla="*/ 67 w 67"/>
              <a:gd name="T67" fmla="*/ 53 h 62"/>
              <a:gd name="T68" fmla="*/ 59 w 67"/>
              <a:gd name="T69" fmla="*/ 44 h 62"/>
              <a:gd name="T70" fmla="*/ 28 w 67"/>
              <a:gd name="T71" fmla="*/ 10 h 62"/>
              <a:gd name="T72" fmla="*/ 34 w 67"/>
              <a:gd name="T73" fmla="*/ 4 h 62"/>
              <a:gd name="T74" fmla="*/ 39 w 67"/>
              <a:gd name="T75" fmla="*/ 10 h 62"/>
              <a:gd name="T76" fmla="*/ 34 w 67"/>
              <a:gd name="T77" fmla="*/ 15 h 62"/>
              <a:gd name="T78" fmla="*/ 28 w 67"/>
              <a:gd name="T79" fmla="*/ 10 h 62"/>
              <a:gd name="T80" fmla="*/ 15 w 67"/>
              <a:gd name="T81" fmla="*/ 53 h 62"/>
              <a:gd name="T82" fmla="*/ 10 w 67"/>
              <a:gd name="T83" fmla="*/ 58 h 62"/>
              <a:gd name="T84" fmla="*/ 4 w 67"/>
              <a:gd name="T85" fmla="*/ 53 h 62"/>
              <a:gd name="T86" fmla="*/ 10 w 67"/>
              <a:gd name="T87" fmla="*/ 47 h 62"/>
              <a:gd name="T88" fmla="*/ 15 w 67"/>
              <a:gd name="T89" fmla="*/ 53 h 62"/>
              <a:gd name="T90" fmla="*/ 39 w 67"/>
              <a:gd name="T91" fmla="*/ 53 h 62"/>
              <a:gd name="T92" fmla="*/ 34 w 67"/>
              <a:gd name="T93" fmla="*/ 58 h 62"/>
              <a:gd name="T94" fmla="*/ 28 w 67"/>
              <a:gd name="T95" fmla="*/ 53 h 62"/>
              <a:gd name="T96" fmla="*/ 34 w 67"/>
              <a:gd name="T97" fmla="*/ 47 h 62"/>
              <a:gd name="T98" fmla="*/ 39 w 67"/>
              <a:gd name="T99" fmla="*/ 53 h 62"/>
              <a:gd name="T100" fmla="*/ 58 w 67"/>
              <a:gd name="T101" fmla="*/ 58 h 62"/>
              <a:gd name="T102" fmla="*/ 52 w 67"/>
              <a:gd name="T103" fmla="*/ 53 h 62"/>
              <a:gd name="T104" fmla="*/ 58 w 67"/>
              <a:gd name="T105" fmla="*/ 47 h 62"/>
              <a:gd name="T106" fmla="*/ 63 w 67"/>
              <a:gd name="T107" fmla="*/ 53 h 62"/>
              <a:gd name="T108" fmla="*/ 58 w 67"/>
              <a:gd name="T10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2">
                <a:moveTo>
                  <a:pt x="59" y="44"/>
                </a:moveTo>
                <a:cubicBezTo>
                  <a:pt x="59" y="35"/>
                  <a:pt x="59" y="35"/>
                  <a:pt x="59" y="35"/>
                </a:cubicBezTo>
                <a:cubicBezTo>
                  <a:pt x="59" y="34"/>
                  <a:pt x="59" y="33"/>
                  <a:pt x="58" y="33"/>
                </a:cubicBezTo>
                <a:cubicBezTo>
                  <a:pt x="53" y="33"/>
                  <a:pt x="53" y="33"/>
                  <a:pt x="53" y="33"/>
                </a:cubicBezTo>
                <a:cubicBezTo>
                  <a:pt x="50" y="33"/>
                  <a:pt x="50" y="33"/>
                  <a:pt x="50" y="33"/>
                </a:cubicBezTo>
                <a:cubicBezTo>
                  <a:pt x="35" y="33"/>
                  <a:pt x="35" y="33"/>
                  <a:pt x="35" y="33"/>
                </a:cubicBezTo>
                <a:cubicBezTo>
                  <a:pt x="35" y="19"/>
                  <a:pt x="35" y="19"/>
                  <a:pt x="35" y="19"/>
                </a:cubicBezTo>
                <a:cubicBezTo>
                  <a:pt x="40" y="18"/>
                  <a:pt x="43" y="14"/>
                  <a:pt x="43" y="10"/>
                </a:cubicBezTo>
                <a:cubicBezTo>
                  <a:pt x="43" y="4"/>
                  <a:pt x="39" y="0"/>
                  <a:pt x="34" y="0"/>
                </a:cubicBezTo>
                <a:cubicBezTo>
                  <a:pt x="29" y="0"/>
                  <a:pt x="24" y="4"/>
                  <a:pt x="24" y="10"/>
                </a:cubicBezTo>
                <a:cubicBezTo>
                  <a:pt x="24" y="14"/>
                  <a:pt x="28" y="18"/>
                  <a:pt x="32" y="19"/>
                </a:cubicBezTo>
                <a:cubicBezTo>
                  <a:pt x="32" y="33"/>
                  <a:pt x="32" y="33"/>
                  <a:pt x="32" y="33"/>
                </a:cubicBezTo>
                <a:cubicBezTo>
                  <a:pt x="10" y="33"/>
                  <a:pt x="10" y="33"/>
                  <a:pt x="10" y="33"/>
                </a:cubicBezTo>
                <a:cubicBezTo>
                  <a:pt x="9" y="33"/>
                  <a:pt x="8" y="34"/>
                  <a:pt x="8" y="35"/>
                </a:cubicBezTo>
                <a:cubicBezTo>
                  <a:pt x="8" y="44"/>
                  <a:pt x="8" y="44"/>
                  <a:pt x="8" y="44"/>
                </a:cubicBezTo>
                <a:cubicBezTo>
                  <a:pt x="4" y="44"/>
                  <a:pt x="0" y="48"/>
                  <a:pt x="0" y="53"/>
                </a:cubicBezTo>
                <a:cubicBezTo>
                  <a:pt x="0" y="58"/>
                  <a:pt x="4" y="62"/>
                  <a:pt x="10" y="62"/>
                </a:cubicBezTo>
                <a:cubicBezTo>
                  <a:pt x="15" y="62"/>
                  <a:pt x="19" y="58"/>
                  <a:pt x="19" y="53"/>
                </a:cubicBezTo>
                <a:cubicBezTo>
                  <a:pt x="19" y="48"/>
                  <a:pt x="16" y="44"/>
                  <a:pt x="11" y="44"/>
                </a:cubicBezTo>
                <a:cubicBezTo>
                  <a:pt x="11" y="36"/>
                  <a:pt x="11" y="36"/>
                  <a:pt x="11" y="36"/>
                </a:cubicBezTo>
                <a:cubicBezTo>
                  <a:pt x="32" y="36"/>
                  <a:pt x="32" y="36"/>
                  <a:pt x="32" y="36"/>
                </a:cubicBezTo>
                <a:cubicBezTo>
                  <a:pt x="32" y="44"/>
                  <a:pt x="32" y="44"/>
                  <a:pt x="32" y="44"/>
                </a:cubicBezTo>
                <a:cubicBezTo>
                  <a:pt x="28" y="44"/>
                  <a:pt x="24" y="48"/>
                  <a:pt x="24" y="53"/>
                </a:cubicBezTo>
                <a:cubicBezTo>
                  <a:pt x="24" y="58"/>
                  <a:pt x="29" y="62"/>
                  <a:pt x="34" y="62"/>
                </a:cubicBezTo>
                <a:cubicBezTo>
                  <a:pt x="39" y="62"/>
                  <a:pt x="43" y="58"/>
                  <a:pt x="43" y="53"/>
                </a:cubicBezTo>
                <a:cubicBezTo>
                  <a:pt x="43" y="48"/>
                  <a:pt x="40" y="44"/>
                  <a:pt x="35" y="44"/>
                </a:cubicBezTo>
                <a:cubicBezTo>
                  <a:pt x="35" y="36"/>
                  <a:pt x="35" y="36"/>
                  <a:pt x="35" y="36"/>
                </a:cubicBezTo>
                <a:cubicBezTo>
                  <a:pt x="50" y="36"/>
                  <a:pt x="50" y="36"/>
                  <a:pt x="50" y="36"/>
                </a:cubicBezTo>
                <a:cubicBezTo>
                  <a:pt x="53" y="36"/>
                  <a:pt x="53" y="36"/>
                  <a:pt x="53" y="36"/>
                </a:cubicBezTo>
                <a:cubicBezTo>
                  <a:pt x="56" y="36"/>
                  <a:pt x="56" y="36"/>
                  <a:pt x="56" y="36"/>
                </a:cubicBezTo>
                <a:cubicBezTo>
                  <a:pt x="56" y="44"/>
                  <a:pt x="56" y="44"/>
                  <a:pt x="56" y="44"/>
                </a:cubicBezTo>
                <a:cubicBezTo>
                  <a:pt x="52" y="44"/>
                  <a:pt x="48" y="48"/>
                  <a:pt x="48" y="53"/>
                </a:cubicBezTo>
                <a:cubicBezTo>
                  <a:pt x="48" y="58"/>
                  <a:pt x="53" y="62"/>
                  <a:pt x="58" y="62"/>
                </a:cubicBezTo>
                <a:cubicBezTo>
                  <a:pt x="63" y="62"/>
                  <a:pt x="67" y="58"/>
                  <a:pt x="67" y="53"/>
                </a:cubicBezTo>
                <a:cubicBezTo>
                  <a:pt x="67" y="48"/>
                  <a:pt x="64" y="44"/>
                  <a:pt x="59" y="44"/>
                </a:cubicBezTo>
                <a:close/>
                <a:moveTo>
                  <a:pt x="28" y="10"/>
                </a:moveTo>
                <a:cubicBezTo>
                  <a:pt x="28" y="6"/>
                  <a:pt x="31" y="4"/>
                  <a:pt x="34" y="4"/>
                </a:cubicBezTo>
                <a:cubicBezTo>
                  <a:pt x="37" y="4"/>
                  <a:pt x="39" y="6"/>
                  <a:pt x="39" y="10"/>
                </a:cubicBezTo>
                <a:cubicBezTo>
                  <a:pt x="39" y="13"/>
                  <a:pt x="37" y="15"/>
                  <a:pt x="34" y="15"/>
                </a:cubicBezTo>
                <a:cubicBezTo>
                  <a:pt x="31" y="15"/>
                  <a:pt x="28" y="13"/>
                  <a:pt x="28" y="10"/>
                </a:cubicBezTo>
                <a:close/>
                <a:moveTo>
                  <a:pt x="15" y="53"/>
                </a:moveTo>
                <a:cubicBezTo>
                  <a:pt x="15" y="56"/>
                  <a:pt x="13" y="58"/>
                  <a:pt x="10" y="58"/>
                </a:cubicBezTo>
                <a:cubicBezTo>
                  <a:pt x="6" y="58"/>
                  <a:pt x="4" y="56"/>
                  <a:pt x="4" y="53"/>
                </a:cubicBezTo>
                <a:cubicBezTo>
                  <a:pt x="4" y="50"/>
                  <a:pt x="6" y="47"/>
                  <a:pt x="10" y="47"/>
                </a:cubicBezTo>
                <a:cubicBezTo>
                  <a:pt x="13" y="47"/>
                  <a:pt x="15" y="50"/>
                  <a:pt x="15" y="53"/>
                </a:cubicBezTo>
                <a:close/>
                <a:moveTo>
                  <a:pt x="39" y="53"/>
                </a:moveTo>
                <a:cubicBezTo>
                  <a:pt x="39" y="56"/>
                  <a:pt x="37" y="58"/>
                  <a:pt x="34" y="58"/>
                </a:cubicBezTo>
                <a:cubicBezTo>
                  <a:pt x="31" y="58"/>
                  <a:pt x="28" y="56"/>
                  <a:pt x="28" y="53"/>
                </a:cubicBezTo>
                <a:cubicBezTo>
                  <a:pt x="28" y="50"/>
                  <a:pt x="31" y="47"/>
                  <a:pt x="34" y="47"/>
                </a:cubicBezTo>
                <a:cubicBezTo>
                  <a:pt x="37" y="47"/>
                  <a:pt x="39" y="50"/>
                  <a:pt x="39" y="53"/>
                </a:cubicBezTo>
                <a:close/>
                <a:moveTo>
                  <a:pt x="58" y="58"/>
                </a:moveTo>
                <a:cubicBezTo>
                  <a:pt x="55" y="58"/>
                  <a:pt x="52" y="56"/>
                  <a:pt x="52" y="53"/>
                </a:cubicBezTo>
                <a:cubicBezTo>
                  <a:pt x="52" y="50"/>
                  <a:pt x="55" y="47"/>
                  <a:pt x="58" y="47"/>
                </a:cubicBezTo>
                <a:cubicBezTo>
                  <a:pt x="61" y="47"/>
                  <a:pt x="63" y="50"/>
                  <a:pt x="63" y="53"/>
                </a:cubicBezTo>
                <a:cubicBezTo>
                  <a:pt x="63" y="56"/>
                  <a:pt x="61" y="58"/>
                  <a:pt x="58" y="58"/>
                </a:cubicBezTo>
                <a:close/>
              </a:path>
            </a:pathLst>
          </a:custGeom>
          <a:solidFill>
            <a:schemeClr val="bg1"/>
          </a:solidFill>
          <a:ln>
            <a:noFill/>
          </a:ln>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grpSp>
        <p:nvGrpSpPr>
          <p:cNvPr id="4" name="Group 3">
            <a:extLst>
              <a:ext uri="{FF2B5EF4-FFF2-40B4-BE49-F238E27FC236}">
                <a16:creationId xmlns:a16="http://schemas.microsoft.com/office/drawing/2014/main" id="{D4FAE984-417F-4E9A-ADC0-612A5B7583BF}"/>
              </a:ext>
            </a:extLst>
          </p:cNvPr>
          <p:cNvGrpSpPr/>
          <p:nvPr/>
        </p:nvGrpSpPr>
        <p:grpSpPr>
          <a:xfrm>
            <a:off x="10851767" y="4018163"/>
            <a:ext cx="219788" cy="328124"/>
            <a:chOff x="19183252" y="4263253"/>
            <a:chExt cx="439577" cy="656248"/>
          </a:xfrm>
        </p:grpSpPr>
        <p:sp>
          <p:nvSpPr>
            <p:cNvPr id="297" name="9Slide.vn 219"/>
            <p:cNvSpPr>
              <a:spLocks noEditPoints="1"/>
            </p:cNvSpPr>
            <p:nvPr/>
          </p:nvSpPr>
          <p:spPr bwMode="auto">
            <a:xfrm>
              <a:off x="19183252" y="4263253"/>
              <a:ext cx="439577" cy="656248"/>
            </a:xfrm>
            <a:custGeom>
              <a:avLst/>
              <a:gdLst>
                <a:gd name="T0" fmla="*/ 43 w 47"/>
                <a:gd name="T1" fmla="*/ 12 h 70"/>
                <a:gd name="T2" fmla="*/ 47 w 47"/>
                <a:gd name="T3" fmla="*/ 10 h 70"/>
                <a:gd name="T4" fmla="*/ 45 w 47"/>
                <a:gd name="T5" fmla="*/ 0 h 70"/>
                <a:gd name="T6" fmla="*/ 0 w 47"/>
                <a:gd name="T7" fmla="*/ 2 h 70"/>
                <a:gd name="T8" fmla="*/ 1 w 47"/>
                <a:gd name="T9" fmla="*/ 12 h 70"/>
                <a:gd name="T10" fmla="*/ 4 w 47"/>
                <a:gd name="T11" fmla="*/ 14 h 70"/>
                <a:gd name="T12" fmla="*/ 17 w 47"/>
                <a:gd name="T13" fmla="*/ 36 h 70"/>
                <a:gd name="T14" fmla="*/ 4 w 47"/>
                <a:gd name="T15" fmla="*/ 59 h 70"/>
                <a:gd name="T16" fmla="*/ 0 w 47"/>
                <a:gd name="T17" fmla="*/ 60 h 70"/>
                <a:gd name="T18" fmla="*/ 1 w 47"/>
                <a:gd name="T19" fmla="*/ 70 h 70"/>
                <a:gd name="T20" fmla="*/ 47 w 47"/>
                <a:gd name="T21" fmla="*/ 69 h 70"/>
                <a:gd name="T22" fmla="*/ 45 w 47"/>
                <a:gd name="T23" fmla="*/ 59 h 70"/>
                <a:gd name="T24" fmla="*/ 43 w 47"/>
                <a:gd name="T25" fmla="*/ 56 h 70"/>
                <a:gd name="T26" fmla="*/ 30 w 47"/>
                <a:gd name="T27" fmla="*/ 35 h 70"/>
                <a:gd name="T28" fmla="*/ 3 w 47"/>
                <a:gd name="T29" fmla="*/ 8 h 70"/>
                <a:gd name="T30" fmla="*/ 43 w 47"/>
                <a:gd name="T31" fmla="*/ 3 h 70"/>
                <a:gd name="T32" fmla="*/ 3 w 47"/>
                <a:gd name="T33" fmla="*/ 8 h 70"/>
                <a:gd name="T34" fmla="*/ 43 w 47"/>
                <a:gd name="T35" fmla="*/ 62 h 70"/>
                <a:gd name="T36" fmla="*/ 3 w 47"/>
                <a:gd name="T37" fmla="*/ 67 h 70"/>
                <a:gd name="T38" fmla="*/ 6 w 47"/>
                <a:gd name="T39" fmla="*/ 62 h 70"/>
                <a:gd name="T40" fmla="*/ 41 w 47"/>
                <a:gd name="T41" fmla="*/ 62 h 70"/>
                <a:gd name="T42" fmla="*/ 39 w 47"/>
                <a:gd name="T43" fmla="*/ 56 h 70"/>
                <a:gd name="T44" fmla="*/ 7 w 47"/>
                <a:gd name="T45" fmla="*/ 59 h 70"/>
                <a:gd name="T46" fmla="*/ 8 w 47"/>
                <a:gd name="T47" fmla="*/ 51 h 70"/>
                <a:gd name="T48" fmla="*/ 39 w 47"/>
                <a:gd name="T49" fmla="*/ 56 h 70"/>
                <a:gd name="T50" fmla="*/ 37 w 47"/>
                <a:gd name="T51" fmla="*/ 48 h 70"/>
                <a:gd name="T52" fmla="*/ 19 w 47"/>
                <a:gd name="T53" fmla="*/ 39 h 70"/>
                <a:gd name="T54" fmla="*/ 20 w 47"/>
                <a:gd name="T55" fmla="*/ 33 h 70"/>
                <a:gd name="T56" fmla="*/ 7 w 47"/>
                <a:gd name="T57" fmla="*/ 14 h 70"/>
                <a:gd name="T58" fmla="*/ 9 w 47"/>
                <a:gd name="T59" fmla="*/ 12 h 70"/>
                <a:gd name="T60" fmla="*/ 38 w 47"/>
                <a:gd name="T61" fmla="*/ 12 h 70"/>
                <a:gd name="T62" fmla="*/ 39 w 47"/>
                <a:gd name="T63" fmla="*/ 14 h 70"/>
                <a:gd name="T64" fmla="*/ 27 w 47"/>
                <a:gd name="T65" fmla="*/ 33 h 70"/>
                <a:gd name="T66" fmla="*/ 28 w 47"/>
                <a:gd name="T67"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70">
                  <a:moveTo>
                    <a:pt x="43" y="14"/>
                  </a:moveTo>
                  <a:cubicBezTo>
                    <a:pt x="43" y="12"/>
                    <a:pt x="43" y="12"/>
                    <a:pt x="43" y="12"/>
                  </a:cubicBezTo>
                  <a:cubicBezTo>
                    <a:pt x="45" y="12"/>
                    <a:pt x="45" y="12"/>
                    <a:pt x="45" y="12"/>
                  </a:cubicBezTo>
                  <a:cubicBezTo>
                    <a:pt x="46" y="12"/>
                    <a:pt x="47" y="11"/>
                    <a:pt x="47" y="10"/>
                  </a:cubicBezTo>
                  <a:cubicBezTo>
                    <a:pt x="47" y="2"/>
                    <a:pt x="47" y="2"/>
                    <a:pt x="47" y="2"/>
                  </a:cubicBezTo>
                  <a:cubicBezTo>
                    <a:pt x="47" y="1"/>
                    <a:pt x="46" y="0"/>
                    <a:pt x="45" y="0"/>
                  </a:cubicBezTo>
                  <a:cubicBezTo>
                    <a:pt x="1" y="0"/>
                    <a:pt x="1" y="0"/>
                    <a:pt x="1" y="0"/>
                  </a:cubicBezTo>
                  <a:cubicBezTo>
                    <a:pt x="1" y="0"/>
                    <a:pt x="0" y="1"/>
                    <a:pt x="0" y="2"/>
                  </a:cubicBezTo>
                  <a:cubicBezTo>
                    <a:pt x="0" y="10"/>
                    <a:pt x="0" y="10"/>
                    <a:pt x="0" y="10"/>
                  </a:cubicBezTo>
                  <a:cubicBezTo>
                    <a:pt x="0" y="11"/>
                    <a:pt x="1" y="12"/>
                    <a:pt x="1" y="12"/>
                  </a:cubicBezTo>
                  <a:cubicBezTo>
                    <a:pt x="4" y="12"/>
                    <a:pt x="4" y="12"/>
                    <a:pt x="4" y="12"/>
                  </a:cubicBezTo>
                  <a:cubicBezTo>
                    <a:pt x="4" y="14"/>
                    <a:pt x="4" y="14"/>
                    <a:pt x="4" y="14"/>
                  </a:cubicBezTo>
                  <a:cubicBezTo>
                    <a:pt x="4" y="23"/>
                    <a:pt x="9" y="31"/>
                    <a:pt x="17" y="35"/>
                  </a:cubicBezTo>
                  <a:cubicBezTo>
                    <a:pt x="17" y="36"/>
                    <a:pt x="17" y="36"/>
                    <a:pt x="17" y="36"/>
                  </a:cubicBezTo>
                  <a:cubicBezTo>
                    <a:pt x="9" y="40"/>
                    <a:pt x="4" y="48"/>
                    <a:pt x="4" y="56"/>
                  </a:cubicBezTo>
                  <a:cubicBezTo>
                    <a:pt x="4" y="59"/>
                    <a:pt x="4" y="59"/>
                    <a:pt x="4" y="59"/>
                  </a:cubicBezTo>
                  <a:cubicBezTo>
                    <a:pt x="1" y="59"/>
                    <a:pt x="1" y="59"/>
                    <a:pt x="1" y="59"/>
                  </a:cubicBezTo>
                  <a:cubicBezTo>
                    <a:pt x="1" y="59"/>
                    <a:pt x="0" y="59"/>
                    <a:pt x="0" y="60"/>
                  </a:cubicBezTo>
                  <a:cubicBezTo>
                    <a:pt x="0" y="69"/>
                    <a:pt x="0" y="69"/>
                    <a:pt x="0" y="69"/>
                  </a:cubicBezTo>
                  <a:cubicBezTo>
                    <a:pt x="0" y="70"/>
                    <a:pt x="1" y="70"/>
                    <a:pt x="1" y="70"/>
                  </a:cubicBezTo>
                  <a:cubicBezTo>
                    <a:pt x="45" y="70"/>
                    <a:pt x="45" y="70"/>
                    <a:pt x="45" y="70"/>
                  </a:cubicBezTo>
                  <a:cubicBezTo>
                    <a:pt x="46" y="70"/>
                    <a:pt x="47" y="70"/>
                    <a:pt x="47" y="69"/>
                  </a:cubicBezTo>
                  <a:cubicBezTo>
                    <a:pt x="47" y="60"/>
                    <a:pt x="47" y="60"/>
                    <a:pt x="47" y="60"/>
                  </a:cubicBezTo>
                  <a:cubicBezTo>
                    <a:pt x="47" y="59"/>
                    <a:pt x="46" y="59"/>
                    <a:pt x="45" y="59"/>
                  </a:cubicBezTo>
                  <a:cubicBezTo>
                    <a:pt x="43" y="59"/>
                    <a:pt x="43" y="59"/>
                    <a:pt x="43" y="59"/>
                  </a:cubicBezTo>
                  <a:cubicBezTo>
                    <a:pt x="43" y="56"/>
                    <a:pt x="43" y="56"/>
                    <a:pt x="43" y="56"/>
                  </a:cubicBezTo>
                  <a:cubicBezTo>
                    <a:pt x="43" y="48"/>
                    <a:pt x="38" y="40"/>
                    <a:pt x="30" y="36"/>
                  </a:cubicBezTo>
                  <a:cubicBezTo>
                    <a:pt x="30" y="35"/>
                    <a:pt x="30" y="35"/>
                    <a:pt x="30" y="35"/>
                  </a:cubicBezTo>
                  <a:cubicBezTo>
                    <a:pt x="38" y="31"/>
                    <a:pt x="43" y="23"/>
                    <a:pt x="43" y="14"/>
                  </a:cubicBezTo>
                  <a:close/>
                  <a:moveTo>
                    <a:pt x="3" y="8"/>
                  </a:moveTo>
                  <a:cubicBezTo>
                    <a:pt x="3" y="3"/>
                    <a:pt x="3" y="3"/>
                    <a:pt x="3" y="3"/>
                  </a:cubicBezTo>
                  <a:cubicBezTo>
                    <a:pt x="43" y="3"/>
                    <a:pt x="43" y="3"/>
                    <a:pt x="43" y="3"/>
                  </a:cubicBezTo>
                  <a:cubicBezTo>
                    <a:pt x="43" y="8"/>
                    <a:pt x="43" y="8"/>
                    <a:pt x="43" y="8"/>
                  </a:cubicBezTo>
                  <a:lnTo>
                    <a:pt x="3" y="8"/>
                  </a:lnTo>
                  <a:close/>
                  <a:moveTo>
                    <a:pt x="41" y="62"/>
                  </a:moveTo>
                  <a:cubicBezTo>
                    <a:pt x="43" y="62"/>
                    <a:pt x="43" y="62"/>
                    <a:pt x="43" y="62"/>
                  </a:cubicBezTo>
                  <a:cubicBezTo>
                    <a:pt x="43" y="67"/>
                    <a:pt x="43" y="67"/>
                    <a:pt x="43" y="67"/>
                  </a:cubicBezTo>
                  <a:cubicBezTo>
                    <a:pt x="3" y="67"/>
                    <a:pt x="3" y="67"/>
                    <a:pt x="3" y="67"/>
                  </a:cubicBezTo>
                  <a:cubicBezTo>
                    <a:pt x="3" y="62"/>
                    <a:pt x="3" y="62"/>
                    <a:pt x="3" y="62"/>
                  </a:cubicBezTo>
                  <a:cubicBezTo>
                    <a:pt x="6" y="62"/>
                    <a:pt x="6" y="62"/>
                    <a:pt x="6" y="62"/>
                  </a:cubicBezTo>
                  <a:cubicBezTo>
                    <a:pt x="6" y="62"/>
                    <a:pt x="6" y="62"/>
                    <a:pt x="6" y="62"/>
                  </a:cubicBezTo>
                  <a:cubicBezTo>
                    <a:pt x="41" y="62"/>
                    <a:pt x="41" y="62"/>
                    <a:pt x="41" y="62"/>
                  </a:cubicBezTo>
                  <a:cubicBezTo>
                    <a:pt x="41" y="62"/>
                    <a:pt x="41" y="62"/>
                    <a:pt x="41" y="62"/>
                  </a:cubicBezTo>
                  <a:close/>
                  <a:moveTo>
                    <a:pt x="39" y="56"/>
                  </a:moveTo>
                  <a:cubicBezTo>
                    <a:pt x="39" y="59"/>
                    <a:pt x="39" y="59"/>
                    <a:pt x="39" y="59"/>
                  </a:cubicBezTo>
                  <a:cubicBezTo>
                    <a:pt x="7" y="59"/>
                    <a:pt x="7" y="59"/>
                    <a:pt x="7" y="59"/>
                  </a:cubicBezTo>
                  <a:cubicBezTo>
                    <a:pt x="7" y="56"/>
                    <a:pt x="7" y="56"/>
                    <a:pt x="7" y="56"/>
                  </a:cubicBezTo>
                  <a:cubicBezTo>
                    <a:pt x="7" y="55"/>
                    <a:pt x="8" y="53"/>
                    <a:pt x="8" y="51"/>
                  </a:cubicBezTo>
                  <a:cubicBezTo>
                    <a:pt x="39" y="51"/>
                    <a:pt x="39" y="51"/>
                    <a:pt x="39" y="51"/>
                  </a:cubicBezTo>
                  <a:cubicBezTo>
                    <a:pt x="39" y="53"/>
                    <a:pt x="39" y="55"/>
                    <a:pt x="39" y="56"/>
                  </a:cubicBezTo>
                  <a:close/>
                  <a:moveTo>
                    <a:pt x="28" y="39"/>
                  </a:moveTo>
                  <a:cubicBezTo>
                    <a:pt x="32" y="40"/>
                    <a:pt x="35" y="44"/>
                    <a:pt x="37" y="48"/>
                  </a:cubicBezTo>
                  <a:cubicBezTo>
                    <a:pt x="9" y="48"/>
                    <a:pt x="9" y="48"/>
                    <a:pt x="9" y="48"/>
                  </a:cubicBezTo>
                  <a:cubicBezTo>
                    <a:pt x="11" y="44"/>
                    <a:pt x="15" y="40"/>
                    <a:pt x="19" y="39"/>
                  </a:cubicBezTo>
                  <a:cubicBezTo>
                    <a:pt x="20" y="38"/>
                    <a:pt x="20" y="38"/>
                    <a:pt x="20" y="37"/>
                  </a:cubicBezTo>
                  <a:cubicBezTo>
                    <a:pt x="20" y="33"/>
                    <a:pt x="20" y="33"/>
                    <a:pt x="20" y="33"/>
                  </a:cubicBezTo>
                  <a:cubicBezTo>
                    <a:pt x="20" y="33"/>
                    <a:pt x="20" y="32"/>
                    <a:pt x="19" y="32"/>
                  </a:cubicBezTo>
                  <a:cubicBezTo>
                    <a:pt x="12" y="29"/>
                    <a:pt x="7" y="22"/>
                    <a:pt x="7" y="14"/>
                  </a:cubicBezTo>
                  <a:cubicBezTo>
                    <a:pt x="7" y="12"/>
                    <a:pt x="7" y="12"/>
                    <a:pt x="7" y="12"/>
                  </a:cubicBezTo>
                  <a:cubicBezTo>
                    <a:pt x="9" y="12"/>
                    <a:pt x="9" y="12"/>
                    <a:pt x="9" y="12"/>
                  </a:cubicBezTo>
                  <a:cubicBezTo>
                    <a:pt x="38" y="12"/>
                    <a:pt x="38" y="12"/>
                    <a:pt x="38" y="12"/>
                  </a:cubicBezTo>
                  <a:cubicBezTo>
                    <a:pt x="38" y="12"/>
                    <a:pt x="38" y="12"/>
                    <a:pt x="38" y="12"/>
                  </a:cubicBezTo>
                  <a:cubicBezTo>
                    <a:pt x="39" y="12"/>
                    <a:pt x="39" y="12"/>
                    <a:pt x="39" y="12"/>
                  </a:cubicBezTo>
                  <a:cubicBezTo>
                    <a:pt x="39" y="14"/>
                    <a:pt x="39" y="14"/>
                    <a:pt x="39" y="14"/>
                  </a:cubicBezTo>
                  <a:cubicBezTo>
                    <a:pt x="39" y="22"/>
                    <a:pt x="35" y="29"/>
                    <a:pt x="28" y="32"/>
                  </a:cubicBezTo>
                  <a:cubicBezTo>
                    <a:pt x="27" y="32"/>
                    <a:pt x="27" y="33"/>
                    <a:pt x="27" y="33"/>
                  </a:cubicBezTo>
                  <a:cubicBezTo>
                    <a:pt x="27" y="37"/>
                    <a:pt x="27" y="37"/>
                    <a:pt x="27" y="37"/>
                  </a:cubicBezTo>
                  <a:cubicBezTo>
                    <a:pt x="27" y="38"/>
                    <a:pt x="27" y="38"/>
                    <a:pt x="28"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98" name="9Slide.vn 220"/>
            <p:cNvSpPr>
              <a:spLocks noChangeArrowheads="1"/>
            </p:cNvSpPr>
            <p:nvPr/>
          </p:nvSpPr>
          <p:spPr bwMode="auto">
            <a:xfrm>
              <a:off x="19426422" y="4433160"/>
              <a:ext cx="65469" cy="6546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99" name="9Slide.vn 221"/>
            <p:cNvSpPr>
              <a:spLocks noChangeArrowheads="1"/>
            </p:cNvSpPr>
            <p:nvPr/>
          </p:nvSpPr>
          <p:spPr bwMode="auto">
            <a:xfrm>
              <a:off x="19398364" y="4498629"/>
              <a:ext cx="37411" cy="374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300" name="9Slide.vn 222"/>
            <p:cNvSpPr>
              <a:spLocks noChangeArrowheads="1"/>
            </p:cNvSpPr>
            <p:nvPr/>
          </p:nvSpPr>
          <p:spPr bwMode="auto">
            <a:xfrm>
              <a:off x="19417070" y="4638919"/>
              <a:ext cx="28058" cy="3741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grpSp>
      <p:sp>
        <p:nvSpPr>
          <p:cNvPr id="277" name="!!2">
            <a:extLst>
              <a:ext uri="{FF2B5EF4-FFF2-40B4-BE49-F238E27FC236}">
                <a16:creationId xmlns:a16="http://schemas.microsoft.com/office/drawing/2014/main" id="{516080C5-4CC0-4DAD-AB21-1974C2A284E2}"/>
              </a:ext>
            </a:extLst>
          </p:cNvPr>
          <p:cNvSpPr/>
          <p:nvPr/>
        </p:nvSpPr>
        <p:spPr>
          <a:xfrm rot="5400000">
            <a:off x="5042590" y="608513"/>
            <a:ext cx="2183019" cy="94896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8" name="TextBox 277">
            <a:extLst>
              <a:ext uri="{FF2B5EF4-FFF2-40B4-BE49-F238E27FC236}">
                <a16:creationId xmlns:a16="http://schemas.microsoft.com/office/drawing/2014/main" id="{3AABF67C-06CE-49A5-A9F4-FD1ED01FF6F3}"/>
              </a:ext>
            </a:extLst>
          </p:cNvPr>
          <p:cNvSpPr txBox="1"/>
          <p:nvPr/>
        </p:nvSpPr>
        <p:spPr>
          <a:xfrm>
            <a:off x="5096505" y="556790"/>
            <a:ext cx="2075190" cy="861774"/>
          </a:xfrm>
          <a:prstGeom prst="rect">
            <a:avLst/>
          </a:prstGeom>
          <a:noFill/>
        </p:spPr>
        <p:txBody>
          <a:bodyPr wrap="square" rtlCol="0" anchor="ctr" anchorCtr="0">
            <a:spAutoFit/>
          </a:bodyPr>
          <a:lstStyle/>
          <a:p>
            <a:pPr algn="ctr"/>
            <a:r>
              <a:rPr lang="en-US" sz="5000" b="1" dirty="0">
                <a:solidFill>
                  <a:schemeClr val="bg1"/>
                </a:solidFill>
                <a:latin typeface="Times New Roman" panose="02020603050405020304" pitchFamily="18" charset="0"/>
                <a:ea typeface="League Spartan" charset="0"/>
                <a:cs typeface="Times New Roman" panose="02020603050405020304" pitchFamily="18" charset="0"/>
              </a:rPr>
              <a:t>?</a:t>
            </a:r>
          </a:p>
        </p:txBody>
      </p:sp>
      <p:grpSp>
        <p:nvGrpSpPr>
          <p:cNvPr id="2" name="9Slide.vn 20"/>
          <p:cNvGrpSpPr/>
          <p:nvPr/>
        </p:nvGrpSpPr>
        <p:grpSpPr>
          <a:xfrm>
            <a:off x="170121" y="1850065"/>
            <a:ext cx="3104707" cy="5922335"/>
            <a:chOff x="-3658783" y="2438400"/>
            <a:chExt cx="6906149" cy="11988872"/>
          </a:xfrm>
        </p:grpSpPr>
        <p:sp>
          <p:nvSpPr>
            <p:cNvPr id="84" name="9Slide.vn 21"/>
            <p:cNvSpPr>
              <a:spLocks/>
            </p:cNvSpPr>
            <p:nvPr/>
          </p:nvSpPr>
          <p:spPr bwMode="auto">
            <a:xfrm>
              <a:off x="-509260" y="5198168"/>
              <a:ext cx="746765" cy="1291163"/>
            </a:xfrm>
            <a:custGeom>
              <a:avLst/>
              <a:gdLst>
                <a:gd name="T0" fmla="*/ 0 w 262"/>
                <a:gd name="T1" fmla="*/ 453 h 453"/>
                <a:gd name="T2" fmla="*/ 262 w 262"/>
                <a:gd name="T3" fmla="*/ 453 h 453"/>
                <a:gd name="T4" fmla="*/ 220 w 262"/>
                <a:gd name="T5" fmla="*/ 0 h 453"/>
                <a:gd name="T6" fmla="*/ 35 w 262"/>
                <a:gd name="T7" fmla="*/ 0 h 453"/>
                <a:gd name="T8" fmla="*/ 0 w 262"/>
                <a:gd name="T9" fmla="*/ 453 h 453"/>
              </a:gdLst>
              <a:ahLst/>
              <a:cxnLst>
                <a:cxn ang="0">
                  <a:pos x="T0" y="T1"/>
                </a:cxn>
                <a:cxn ang="0">
                  <a:pos x="T2" y="T3"/>
                </a:cxn>
                <a:cxn ang="0">
                  <a:pos x="T4" y="T5"/>
                </a:cxn>
                <a:cxn ang="0">
                  <a:pos x="T6" y="T7"/>
                </a:cxn>
                <a:cxn ang="0">
                  <a:pos x="T8" y="T9"/>
                </a:cxn>
              </a:cxnLst>
              <a:rect l="0" t="0" r="r" b="b"/>
              <a:pathLst>
                <a:path w="262" h="453">
                  <a:moveTo>
                    <a:pt x="0" y="453"/>
                  </a:moveTo>
                  <a:lnTo>
                    <a:pt x="262" y="453"/>
                  </a:lnTo>
                  <a:lnTo>
                    <a:pt x="220" y="0"/>
                  </a:lnTo>
                  <a:lnTo>
                    <a:pt x="35" y="0"/>
                  </a:lnTo>
                  <a:lnTo>
                    <a:pt x="0" y="453"/>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85" name="9Slide.vn 22"/>
            <p:cNvSpPr>
              <a:spLocks/>
            </p:cNvSpPr>
            <p:nvPr/>
          </p:nvSpPr>
          <p:spPr bwMode="auto">
            <a:xfrm>
              <a:off x="-509260" y="5198168"/>
              <a:ext cx="746765" cy="1291163"/>
            </a:xfrm>
            <a:custGeom>
              <a:avLst/>
              <a:gdLst>
                <a:gd name="T0" fmla="*/ 0 w 262"/>
                <a:gd name="T1" fmla="*/ 453 h 453"/>
                <a:gd name="T2" fmla="*/ 262 w 262"/>
                <a:gd name="T3" fmla="*/ 453 h 453"/>
                <a:gd name="T4" fmla="*/ 220 w 262"/>
                <a:gd name="T5" fmla="*/ 0 h 453"/>
                <a:gd name="T6" fmla="*/ 35 w 262"/>
                <a:gd name="T7" fmla="*/ 0 h 453"/>
                <a:gd name="T8" fmla="*/ 0 w 262"/>
                <a:gd name="T9" fmla="*/ 453 h 453"/>
              </a:gdLst>
              <a:ahLst/>
              <a:cxnLst>
                <a:cxn ang="0">
                  <a:pos x="T0" y="T1"/>
                </a:cxn>
                <a:cxn ang="0">
                  <a:pos x="T2" y="T3"/>
                </a:cxn>
                <a:cxn ang="0">
                  <a:pos x="T4" y="T5"/>
                </a:cxn>
                <a:cxn ang="0">
                  <a:pos x="T6" y="T7"/>
                </a:cxn>
                <a:cxn ang="0">
                  <a:pos x="T8" y="T9"/>
                </a:cxn>
              </a:cxnLst>
              <a:rect l="0" t="0" r="r" b="b"/>
              <a:pathLst>
                <a:path w="262" h="453">
                  <a:moveTo>
                    <a:pt x="0" y="453"/>
                  </a:moveTo>
                  <a:lnTo>
                    <a:pt x="262" y="453"/>
                  </a:lnTo>
                  <a:lnTo>
                    <a:pt x="220" y="0"/>
                  </a:lnTo>
                  <a:lnTo>
                    <a:pt x="35" y="0"/>
                  </a:lnTo>
                  <a:lnTo>
                    <a:pt x="0" y="4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86" name="9Slide.vn 23"/>
            <p:cNvSpPr>
              <a:spLocks/>
            </p:cNvSpPr>
            <p:nvPr/>
          </p:nvSpPr>
          <p:spPr bwMode="auto">
            <a:xfrm>
              <a:off x="-469357" y="5297928"/>
              <a:ext cx="647007" cy="686911"/>
            </a:xfrm>
            <a:custGeom>
              <a:avLst/>
              <a:gdLst>
                <a:gd name="T0" fmla="*/ 30 w 32"/>
                <a:gd name="T1" fmla="*/ 0 h 34"/>
                <a:gd name="T2" fmla="*/ 3 w 32"/>
                <a:gd name="T3" fmla="*/ 0 h 34"/>
                <a:gd name="T4" fmla="*/ 1 w 32"/>
                <a:gd name="T5" fmla="*/ 24 h 34"/>
                <a:gd name="T6" fmla="*/ 9 w 32"/>
                <a:gd name="T7" fmla="*/ 34 h 34"/>
                <a:gd name="T8" fmla="*/ 11 w 32"/>
                <a:gd name="T9" fmla="*/ 34 h 34"/>
                <a:gd name="T10" fmla="*/ 22 w 32"/>
                <a:gd name="T11" fmla="*/ 31 h 34"/>
                <a:gd name="T12" fmla="*/ 32 w 32"/>
                <a:gd name="T13" fmla="*/ 24 h 34"/>
                <a:gd name="T14" fmla="*/ 30 w 3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4">
                  <a:moveTo>
                    <a:pt x="30" y="0"/>
                  </a:moveTo>
                  <a:cubicBezTo>
                    <a:pt x="3" y="0"/>
                    <a:pt x="3" y="0"/>
                    <a:pt x="3" y="0"/>
                  </a:cubicBezTo>
                  <a:cubicBezTo>
                    <a:pt x="1" y="24"/>
                    <a:pt x="1" y="24"/>
                    <a:pt x="1" y="24"/>
                  </a:cubicBezTo>
                  <a:cubicBezTo>
                    <a:pt x="0" y="28"/>
                    <a:pt x="6" y="33"/>
                    <a:pt x="9" y="34"/>
                  </a:cubicBezTo>
                  <a:cubicBezTo>
                    <a:pt x="10" y="34"/>
                    <a:pt x="10" y="34"/>
                    <a:pt x="11" y="34"/>
                  </a:cubicBezTo>
                  <a:cubicBezTo>
                    <a:pt x="15" y="34"/>
                    <a:pt x="19" y="32"/>
                    <a:pt x="22" y="31"/>
                  </a:cubicBezTo>
                  <a:cubicBezTo>
                    <a:pt x="26" y="28"/>
                    <a:pt x="30" y="25"/>
                    <a:pt x="32" y="24"/>
                  </a:cubicBezTo>
                  <a:cubicBezTo>
                    <a:pt x="30" y="0"/>
                    <a:pt x="30" y="0"/>
                    <a:pt x="30" y="0"/>
                  </a:cubicBezTo>
                </a:path>
              </a:pathLst>
            </a:custGeom>
            <a:solidFill>
              <a:srgbClr val="F2B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87" name="9Slide.vn 24"/>
            <p:cNvSpPr>
              <a:spLocks/>
            </p:cNvSpPr>
            <p:nvPr/>
          </p:nvSpPr>
          <p:spPr bwMode="auto">
            <a:xfrm>
              <a:off x="-1256025" y="13700458"/>
              <a:ext cx="1151500" cy="726814"/>
            </a:xfrm>
            <a:custGeom>
              <a:avLst/>
              <a:gdLst>
                <a:gd name="T0" fmla="*/ 56 w 57"/>
                <a:gd name="T1" fmla="*/ 0 h 36"/>
                <a:gd name="T2" fmla="*/ 56 w 57"/>
                <a:gd name="T3" fmla="*/ 23 h 36"/>
                <a:gd name="T4" fmla="*/ 0 w 57"/>
                <a:gd name="T5" fmla="*/ 30 h 36"/>
                <a:gd name="T6" fmla="*/ 33 w 57"/>
                <a:gd name="T7" fmla="*/ 3 h 36"/>
                <a:gd name="T8" fmla="*/ 56 w 57"/>
                <a:gd name="T9" fmla="*/ 0 h 36"/>
              </a:gdLst>
              <a:ahLst/>
              <a:cxnLst>
                <a:cxn ang="0">
                  <a:pos x="T0" y="T1"/>
                </a:cxn>
                <a:cxn ang="0">
                  <a:pos x="T2" y="T3"/>
                </a:cxn>
                <a:cxn ang="0">
                  <a:pos x="T4" y="T5"/>
                </a:cxn>
                <a:cxn ang="0">
                  <a:pos x="T6" y="T7"/>
                </a:cxn>
                <a:cxn ang="0">
                  <a:pos x="T8" y="T9"/>
                </a:cxn>
              </a:cxnLst>
              <a:rect l="0" t="0" r="r" b="b"/>
              <a:pathLst>
                <a:path w="57" h="36">
                  <a:moveTo>
                    <a:pt x="56" y="0"/>
                  </a:moveTo>
                  <a:cubicBezTo>
                    <a:pt x="57" y="10"/>
                    <a:pt x="56" y="20"/>
                    <a:pt x="56" y="23"/>
                  </a:cubicBezTo>
                  <a:cubicBezTo>
                    <a:pt x="45" y="29"/>
                    <a:pt x="15" y="36"/>
                    <a:pt x="0" y="30"/>
                  </a:cubicBezTo>
                  <a:cubicBezTo>
                    <a:pt x="1" y="16"/>
                    <a:pt x="28" y="25"/>
                    <a:pt x="33" y="3"/>
                  </a:cubicBezTo>
                  <a:cubicBezTo>
                    <a:pt x="40" y="1"/>
                    <a:pt x="56" y="0"/>
                    <a:pt x="56"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88" name="9Slide.vn 25"/>
            <p:cNvSpPr>
              <a:spLocks/>
            </p:cNvSpPr>
            <p:nvPr/>
          </p:nvSpPr>
          <p:spPr bwMode="auto">
            <a:xfrm>
              <a:off x="844608" y="13680505"/>
              <a:ext cx="1151500" cy="726814"/>
            </a:xfrm>
            <a:custGeom>
              <a:avLst/>
              <a:gdLst>
                <a:gd name="T0" fmla="*/ 1 w 57"/>
                <a:gd name="T1" fmla="*/ 0 h 36"/>
                <a:gd name="T2" fmla="*/ 1 w 57"/>
                <a:gd name="T3" fmla="*/ 22 h 36"/>
                <a:gd name="T4" fmla="*/ 57 w 57"/>
                <a:gd name="T5" fmla="*/ 30 h 36"/>
                <a:gd name="T6" fmla="*/ 24 w 57"/>
                <a:gd name="T7" fmla="*/ 2 h 36"/>
                <a:gd name="T8" fmla="*/ 1 w 57"/>
                <a:gd name="T9" fmla="*/ 0 h 36"/>
              </a:gdLst>
              <a:ahLst/>
              <a:cxnLst>
                <a:cxn ang="0">
                  <a:pos x="T0" y="T1"/>
                </a:cxn>
                <a:cxn ang="0">
                  <a:pos x="T2" y="T3"/>
                </a:cxn>
                <a:cxn ang="0">
                  <a:pos x="T4" y="T5"/>
                </a:cxn>
                <a:cxn ang="0">
                  <a:pos x="T6" y="T7"/>
                </a:cxn>
                <a:cxn ang="0">
                  <a:pos x="T8" y="T9"/>
                </a:cxn>
              </a:cxnLst>
              <a:rect l="0" t="0" r="r" b="b"/>
              <a:pathLst>
                <a:path w="57" h="36">
                  <a:moveTo>
                    <a:pt x="1" y="0"/>
                  </a:moveTo>
                  <a:cubicBezTo>
                    <a:pt x="0" y="10"/>
                    <a:pt x="0" y="19"/>
                    <a:pt x="1" y="22"/>
                  </a:cubicBezTo>
                  <a:cubicBezTo>
                    <a:pt x="12" y="28"/>
                    <a:pt x="42" y="36"/>
                    <a:pt x="57" y="30"/>
                  </a:cubicBezTo>
                  <a:cubicBezTo>
                    <a:pt x="56" y="16"/>
                    <a:pt x="28" y="25"/>
                    <a:pt x="24" y="2"/>
                  </a:cubicBezTo>
                  <a:cubicBezTo>
                    <a:pt x="17" y="0"/>
                    <a:pt x="1" y="0"/>
                    <a:pt x="1"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89" name="9Slide.vn 26"/>
            <p:cNvSpPr>
              <a:spLocks/>
            </p:cNvSpPr>
            <p:nvPr/>
          </p:nvSpPr>
          <p:spPr bwMode="auto">
            <a:xfrm>
              <a:off x="-993802" y="9396584"/>
              <a:ext cx="2303000" cy="4526193"/>
            </a:xfrm>
            <a:custGeom>
              <a:avLst/>
              <a:gdLst>
                <a:gd name="T0" fmla="*/ 0 w 114"/>
                <a:gd name="T1" fmla="*/ 12 h 224"/>
                <a:gd name="T2" fmla="*/ 20 w 114"/>
                <a:gd name="T3" fmla="*/ 216 h 224"/>
                <a:gd name="T4" fmla="*/ 43 w 114"/>
                <a:gd name="T5" fmla="*/ 215 h 224"/>
                <a:gd name="T6" fmla="*/ 36 w 114"/>
                <a:gd name="T7" fmla="*/ 36 h 224"/>
                <a:gd name="T8" fmla="*/ 54 w 114"/>
                <a:gd name="T9" fmla="*/ 36 h 224"/>
                <a:gd name="T10" fmla="*/ 91 w 114"/>
                <a:gd name="T11" fmla="*/ 217 h 224"/>
                <a:gd name="T12" fmla="*/ 114 w 114"/>
                <a:gd name="T13" fmla="*/ 218 h 224"/>
                <a:gd name="T14" fmla="*/ 88 w 114"/>
                <a:gd name="T15" fmla="*/ 10 h 224"/>
                <a:gd name="T16" fmla="*/ 0 w 114"/>
                <a:gd name="T17" fmla="*/ 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0" y="12"/>
                  </a:moveTo>
                  <a:cubicBezTo>
                    <a:pt x="1" y="38"/>
                    <a:pt x="16" y="165"/>
                    <a:pt x="20" y="216"/>
                  </a:cubicBezTo>
                  <a:cubicBezTo>
                    <a:pt x="29" y="220"/>
                    <a:pt x="43" y="215"/>
                    <a:pt x="43" y="215"/>
                  </a:cubicBezTo>
                  <a:cubicBezTo>
                    <a:pt x="41" y="182"/>
                    <a:pt x="33" y="50"/>
                    <a:pt x="36" y="36"/>
                  </a:cubicBezTo>
                  <a:cubicBezTo>
                    <a:pt x="43" y="33"/>
                    <a:pt x="54" y="36"/>
                    <a:pt x="54" y="36"/>
                  </a:cubicBezTo>
                  <a:cubicBezTo>
                    <a:pt x="59" y="46"/>
                    <a:pt x="87" y="205"/>
                    <a:pt x="91" y="217"/>
                  </a:cubicBezTo>
                  <a:cubicBezTo>
                    <a:pt x="104" y="224"/>
                    <a:pt x="114" y="218"/>
                    <a:pt x="114" y="218"/>
                  </a:cubicBezTo>
                  <a:cubicBezTo>
                    <a:pt x="106" y="189"/>
                    <a:pt x="89" y="20"/>
                    <a:pt x="88" y="10"/>
                  </a:cubicBezTo>
                  <a:cubicBezTo>
                    <a:pt x="75" y="0"/>
                    <a:pt x="4" y="11"/>
                    <a:pt x="0" y="12"/>
                  </a:cubicBezTo>
                  <a:close/>
                </a:path>
              </a:pathLst>
            </a:custGeom>
            <a:solidFill>
              <a:srgbClr val="27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0" name="9Slide.vn 27"/>
            <p:cNvSpPr>
              <a:spLocks/>
            </p:cNvSpPr>
            <p:nvPr/>
          </p:nvSpPr>
          <p:spPr bwMode="auto">
            <a:xfrm>
              <a:off x="-1358634" y="6104547"/>
              <a:ext cx="2445512" cy="3676820"/>
            </a:xfrm>
            <a:custGeom>
              <a:avLst/>
              <a:gdLst>
                <a:gd name="T0" fmla="*/ 100 w 121"/>
                <a:gd name="T1" fmla="*/ 11 h 182"/>
                <a:gd name="T2" fmla="*/ 100 w 121"/>
                <a:gd name="T3" fmla="*/ 11 h 182"/>
                <a:gd name="T4" fmla="*/ 89 w 121"/>
                <a:gd name="T5" fmla="*/ 1 h 182"/>
                <a:gd name="T6" fmla="*/ 60 w 121"/>
                <a:gd name="T7" fmla="*/ 13 h 182"/>
                <a:gd name="T8" fmla="*/ 33 w 121"/>
                <a:gd name="T9" fmla="*/ 0 h 182"/>
                <a:gd name="T10" fmla="*/ 20 w 121"/>
                <a:gd name="T11" fmla="*/ 6 h 182"/>
                <a:gd name="T12" fmla="*/ 20 w 121"/>
                <a:gd name="T13" fmla="*/ 6 h 182"/>
                <a:gd name="T14" fmla="*/ 8 w 121"/>
                <a:gd name="T15" fmla="*/ 15 h 182"/>
                <a:gd name="T16" fmla="*/ 9 w 121"/>
                <a:gd name="T17" fmla="*/ 59 h 182"/>
                <a:gd name="T18" fmla="*/ 15 w 121"/>
                <a:gd name="T19" fmla="*/ 100 h 182"/>
                <a:gd name="T20" fmla="*/ 12 w 121"/>
                <a:gd name="T21" fmla="*/ 160 h 182"/>
                <a:gd name="T22" fmla="*/ 15 w 121"/>
                <a:gd name="T23" fmla="*/ 179 h 182"/>
                <a:gd name="T24" fmla="*/ 39 w 121"/>
                <a:gd name="T25" fmla="*/ 180 h 182"/>
                <a:gd name="T26" fmla="*/ 64 w 121"/>
                <a:gd name="T27" fmla="*/ 180 h 182"/>
                <a:gd name="T28" fmla="*/ 111 w 121"/>
                <a:gd name="T29" fmla="*/ 176 h 182"/>
                <a:gd name="T30" fmla="*/ 116 w 121"/>
                <a:gd name="T31" fmla="*/ 156 h 182"/>
                <a:gd name="T32" fmla="*/ 115 w 121"/>
                <a:gd name="T33" fmla="*/ 115 h 182"/>
                <a:gd name="T34" fmla="*/ 117 w 121"/>
                <a:gd name="T35" fmla="*/ 74 h 182"/>
                <a:gd name="T36" fmla="*/ 112 w 121"/>
                <a:gd name="T37" fmla="*/ 25 h 182"/>
                <a:gd name="T38" fmla="*/ 100 w 121"/>
                <a:gd name="T39"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82">
                  <a:moveTo>
                    <a:pt x="100" y="11"/>
                  </a:moveTo>
                  <a:cubicBezTo>
                    <a:pt x="100" y="11"/>
                    <a:pt x="100" y="11"/>
                    <a:pt x="100" y="11"/>
                  </a:cubicBezTo>
                  <a:cubicBezTo>
                    <a:pt x="100" y="10"/>
                    <a:pt x="89" y="1"/>
                    <a:pt x="89" y="1"/>
                  </a:cubicBezTo>
                  <a:cubicBezTo>
                    <a:pt x="89" y="1"/>
                    <a:pt x="66" y="13"/>
                    <a:pt x="60" y="13"/>
                  </a:cubicBezTo>
                  <a:cubicBezTo>
                    <a:pt x="53" y="14"/>
                    <a:pt x="33" y="0"/>
                    <a:pt x="33" y="0"/>
                  </a:cubicBezTo>
                  <a:cubicBezTo>
                    <a:pt x="29" y="2"/>
                    <a:pt x="20" y="6"/>
                    <a:pt x="20" y="6"/>
                  </a:cubicBezTo>
                  <a:cubicBezTo>
                    <a:pt x="20" y="6"/>
                    <a:pt x="20" y="6"/>
                    <a:pt x="20" y="6"/>
                  </a:cubicBezTo>
                  <a:cubicBezTo>
                    <a:pt x="14" y="8"/>
                    <a:pt x="11" y="11"/>
                    <a:pt x="8" y="15"/>
                  </a:cubicBezTo>
                  <a:cubicBezTo>
                    <a:pt x="0" y="26"/>
                    <a:pt x="7" y="51"/>
                    <a:pt x="9" y="59"/>
                  </a:cubicBezTo>
                  <a:cubicBezTo>
                    <a:pt x="12" y="66"/>
                    <a:pt x="14" y="92"/>
                    <a:pt x="15" y="100"/>
                  </a:cubicBezTo>
                  <a:cubicBezTo>
                    <a:pt x="15" y="103"/>
                    <a:pt x="13" y="138"/>
                    <a:pt x="12" y="160"/>
                  </a:cubicBezTo>
                  <a:cubicBezTo>
                    <a:pt x="12" y="164"/>
                    <a:pt x="12" y="176"/>
                    <a:pt x="15" y="179"/>
                  </a:cubicBezTo>
                  <a:cubicBezTo>
                    <a:pt x="20" y="182"/>
                    <a:pt x="33" y="180"/>
                    <a:pt x="39" y="180"/>
                  </a:cubicBezTo>
                  <a:cubicBezTo>
                    <a:pt x="47" y="180"/>
                    <a:pt x="56" y="180"/>
                    <a:pt x="64" y="180"/>
                  </a:cubicBezTo>
                  <a:cubicBezTo>
                    <a:pt x="80" y="180"/>
                    <a:pt x="96" y="180"/>
                    <a:pt x="111" y="176"/>
                  </a:cubicBezTo>
                  <a:cubicBezTo>
                    <a:pt x="117" y="174"/>
                    <a:pt x="116" y="160"/>
                    <a:pt x="116" y="156"/>
                  </a:cubicBezTo>
                  <a:cubicBezTo>
                    <a:pt x="116" y="142"/>
                    <a:pt x="115" y="128"/>
                    <a:pt x="115" y="115"/>
                  </a:cubicBezTo>
                  <a:cubicBezTo>
                    <a:pt x="116" y="101"/>
                    <a:pt x="117" y="87"/>
                    <a:pt x="117" y="74"/>
                  </a:cubicBezTo>
                  <a:cubicBezTo>
                    <a:pt x="117" y="58"/>
                    <a:pt x="121" y="38"/>
                    <a:pt x="112" y="25"/>
                  </a:cubicBezTo>
                  <a:cubicBezTo>
                    <a:pt x="107" y="18"/>
                    <a:pt x="103" y="14"/>
                    <a:pt x="10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1" name="9Slide.vn 28"/>
            <p:cNvSpPr>
              <a:spLocks/>
            </p:cNvSpPr>
            <p:nvPr/>
          </p:nvSpPr>
          <p:spPr bwMode="auto">
            <a:xfrm>
              <a:off x="-409501" y="6751554"/>
              <a:ext cx="607104" cy="2950007"/>
            </a:xfrm>
            <a:custGeom>
              <a:avLst/>
              <a:gdLst>
                <a:gd name="T0" fmla="*/ 10 w 30"/>
                <a:gd name="T1" fmla="*/ 0 h 146"/>
                <a:gd name="T2" fmla="*/ 1 w 30"/>
                <a:gd name="T3" fmla="*/ 126 h 146"/>
                <a:gd name="T4" fmla="*/ 17 w 30"/>
                <a:gd name="T5" fmla="*/ 144 h 146"/>
                <a:gd name="T6" fmla="*/ 30 w 30"/>
                <a:gd name="T7" fmla="*/ 126 h 146"/>
                <a:gd name="T8" fmla="*/ 17 w 30"/>
                <a:gd name="T9" fmla="*/ 0 h 146"/>
                <a:gd name="T10" fmla="*/ 10 w 30"/>
                <a:gd name="T11" fmla="*/ 0 h 146"/>
              </a:gdLst>
              <a:ahLst/>
              <a:cxnLst>
                <a:cxn ang="0">
                  <a:pos x="T0" y="T1"/>
                </a:cxn>
                <a:cxn ang="0">
                  <a:pos x="T2" y="T3"/>
                </a:cxn>
                <a:cxn ang="0">
                  <a:pos x="T4" y="T5"/>
                </a:cxn>
                <a:cxn ang="0">
                  <a:pos x="T6" y="T7"/>
                </a:cxn>
                <a:cxn ang="0">
                  <a:pos x="T8" y="T9"/>
                </a:cxn>
                <a:cxn ang="0">
                  <a:pos x="T10" y="T11"/>
                </a:cxn>
              </a:cxnLst>
              <a:rect l="0" t="0" r="r" b="b"/>
              <a:pathLst>
                <a:path w="30" h="146">
                  <a:moveTo>
                    <a:pt x="10" y="0"/>
                  </a:moveTo>
                  <a:cubicBezTo>
                    <a:pt x="9" y="14"/>
                    <a:pt x="0" y="124"/>
                    <a:pt x="1" y="126"/>
                  </a:cubicBezTo>
                  <a:cubicBezTo>
                    <a:pt x="2" y="129"/>
                    <a:pt x="17" y="146"/>
                    <a:pt x="17" y="144"/>
                  </a:cubicBezTo>
                  <a:cubicBezTo>
                    <a:pt x="18" y="143"/>
                    <a:pt x="30" y="129"/>
                    <a:pt x="30" y="126"/>
                  </a:cubicBezTo>
                  <a:cubicBezTo>
                    <a:pt x="30" y="123"/>
                    <a:pt x="17" y="0"/>
                    <a:pt x="17" y="0"/>
                  </a:cubicBezTo>
                  <a:lnTo>
                    <a:pt x="10" y="0"/>
                  </a:ln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2" name="9Slide.vn 29"/>
            <p:cNvSpPr>
              <a:spLocks/>
            </p:cNvSpPr>
            <p:nvPr/>
          </p:nvSpPr>
          <p:spPr bwMode="auto">
            <a:xfrm>
              <a:off x="-389550" y="6389572"/>
              <a:ext cx="487393" cy="464591"/>
            </a:xfrm>
            <a:custGeom>
              <a:avLst/>
              <a:gdLst>
                <a:gd name="T0" fmla="*/ 0 w 24"/>
                <a:gd name="T1" fmla="*/ 9 h 23"/>
                <a:gd name="T2" fmla="*/ 8 w 24"/>
                <a:gd name="T3" fmla="*/ 22 h 23"/>
                <a:gd name="T4" fmla="*/ 16 w 24"/>
                <a:gd name="T5" fmla="*/ 22 h 23"/>
                <a:gd name="T6" fmla="*/ 24 w 24"/>
                <a:gd name="T7" fmla="*/ 11 h 23"/>
                <a:gd name="T8" fmla="*/ 12 w 24"/>
                <a:gd name="T9" fmla="*/ 0 h 23"/>
                <a:gd name="T10" fmla="*/ 0 w 24"/>
                <a:gd name="T11" fmla="*/ 9 h 23"/>
              </a:gdLst>
              <a:ahLst/>
              <a:cxnLst>
                <a:cxn ang="0">
                  <a:pos x="T0" y="T1"/>
                </a:cxn>
                <a:cxn ang="0">
                  <a:pos x="T2" y="T3"/>
                </a:cxn>
                <a:cxn ang="0">
                  <a:pos x="T4" y="T5"/>
                </a:cxn>
                <a:cxn ang="0">
                  <a:pos x="T6" y="T7"/>
                </a:cxn>
                <a:cxn ang="0">
                  <a:pos x="T8" y="T9"/>
                </a:cxn>
                <a:cxn ang="0">
                  <a:pos x="T10" y="T11"/>
                </a:cxn>
              </a:cxnLst>
              <a:rect l="0" t="0" r="r" b="b"/>
              <a:pathLst>
                <a:path w="24" h="23">
                  <a:moveTo>
                    <a:pt x="0" y="9"/>
                  </a:moveTo>
                  <a:cubicBezTo>
                    <a:pt x="3" y="13"/>
                    <a:pt x="6" y="21"/>
                    <a:pt x="8" y="22"/>
                  </a:cubicBezTo>
                  <a:cubicBezTo>
                    <a:pt x="10" y="23"/>
                    <a:pt x="15" y="23"/>
                    <a:pt x="16" y="22"/>
                  </a:cubicBezTo>
                  <a:cubicBezTo>
                    <a:pt x="17" y="21"/>
                    <a:pt x="24" y="11"/>
                    <a:pt x="24" y="11"/>
                  </a:cubicBezTo>
                  <a:cubicBezTo>
                    <a:pt x="12" y="0"/>
                    <a:pt x="12" y="0"/>
                    <a:pt x="12" y="0"/>
                  </a:cubicBezTo>
                  <a:cubicBezTo>
                    <a:pt x="12" y="0"/>
                    <a:pt x="2" y="8"/>
                    <a:pt x="0" y="9"/>
                  </a:cubicBezTo>
                  <a:close/>
                </a:path>
              </a:pathLst>
            </a:custGeom>
            <a:solidFill>
              <a:srgbClr val="2A5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3" name="9Slide.vn 30"/>
            <p:cNvSpPr>
              <a:spLocks/>
            </p:cNvSpPr>
            <p:nvPr/>
          </p:nvSpPr>
          <p:spPr bwMode="auto">
            <a:xfrm>
              <a:off x="-1378585" y="6147302"/>
              <a:ext cx="2485416" cy="3733824"/>
            </a:xfrm>
            <a:custGeom>
              <a:avLst/>
              <a:gdLst>
                <a:gd name="T0" fmla="*/ 120 w 123"/>
                <a:gd name="T1" fmla="*/ 74 h 185"/>
                <a:gd name="T2" fmla="*/ 114 w 123"/>
                <a:gd name="T3" fmla="*/ 23 h 185"/>
                <a:gd name="T4" fmla="*/ 102 w 123"/>
                <a:gd name="T5" fmla="*/ 9 h 185"/>
                <a:gd name="T6" fmla="*/ 102 w 123"/>
                <a:gd name="T7" fmla="*/ 9 h 185"/>
                <a:gd name="T8" fmla="*/ 93 w 123"/>
                <a:gd name="T9" fmla="*/ 0 h 185"/>
                <a:gd name="T10" fmla="*/ 88 w 123"/>
                <a:gd name="T11" fmla="*/ 56 h 185"/>
                <a:gd name="T12" fmla="*/ 81 w 123"/>
                <a:gd name="T13" fmla="*/ 98 h 185"/>
                <a:gd name="T14" fmla="*/ 63 w 123"/>
                <a:gd name="T15" fmla="*/ 142 h 185"/>
                <a:gd name="T16" fmla="*/ 49 w 123"/>
                <a:gd name="T17" fmla="*/ 116 h 185"/>
                <a:gd name="T18" fmla="*/ 36 w 123"/>
                <a:gd name="T19" fmla="*/ 64 h 185"/>
                <a:gd name="T20" fmla="*/ 29 w 123"/>
                <a:gd name="T21" fmla="*/ 0 h 185"/>
                <a:gd name="T22" fmla="*/ 20 w 123"/>
                <a:gd name="T23" fmla="*/ 4 h 185"/>
                <a:gd name="T24" fmla="*/ 20 w 123"/>
                <a:gd name="T25" fmla="*/ 4 h 185"/>
                <a:gd name="T26" fmla="*/ 8 w 123"/>
                <a:gd name="T27" fmla="*/ 14 h 185"/>
                <a:gd name="T28" fmla="*/ 9 w 123"/>
                <a:gd name="T29" fmla="*/ 58 h 185"/>
                <a:gd name="T30" fmla="*/ 14 w 123"/>
                <a:gd name="T31" fmla="*/ 101 h 185"/>
                <a:gd name="T32" fmla="*/ 12 w 123"/>
                <a:gd name="T33" fmla="*/ 162 h 185"/>
                <a:gd name="T34" fmla="*/ 15 w 123"/>
                <a:gd name="T35" fmla="*/ 181 h 185"/>
                <a:gd name="T36" fmla="*/ 39 w 123"/>
                <a:gd name="T37" fmla="*/ 183 h 185"/>
                <a:gd name="T38" fmla="*/ 65 w 123"/>
                <a:gd name="T39" fmla="*/ 183 h 185"/>
                <a:gd name="T40" fmla="*/ 114 w 123"/>
                <a:gd name="T41" fmla="*/ 178 h 185"/>
                <a:gd name="T42" fmla="*/ 118 w 123"/>
                <a:gd name="T43" fmla="*/ 158 h 185"/>
                <a:gd name="T44" fmla="*/ 118 w 123"/>
                <a:gd name="T45" fmla="*/ 116 h 185"/>
                <a:gd name="T46" fmla="*/ 120 w 123"/>
                <a:gd name="T47" fmla="*/ 7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85">
                  <a:moveTo>
                    <a:pt x="120" y="74"/>
                  </a:moveTo>
                  <a:cubicBezTo>
                    <a:pt x="120" y="58"/>
                    <a:pt x="123" y="37"/>
                    <a:pt x="114" y="23"/>
                  </a:cubicBezTo>
                  <a:cubicBezTo>
                    <a:pt x="109" y="17"/>
                    <a:pt x="105" y="12"/>
                    <a:pt x="102" y="9"/>
                  </a:cubicBezTo>
                  <a:cubicBezTo>
                    <a:pt x="102" y="9"/>
                    <a:pt x="102" y="9"/>
                    <a:pt x="102" y="9"/>
                  </a:cubicBezTo>
                  <a:cubicBezTo>
                    <a:pt x="102" y="8"/>
                    <a:pt x="96" y="3"/>
                    <a:pt x="93" y="0"/>
                  </a:cubicBezTo>
                  <a:cubicBezTo>
                    <a:pt x="92" y="14"/>
                    <a:pt x="91" y="34"/>
                    <a:pt x="88" y="56"/>
                  </a:cubicBezTo>
                  <a:cubicBezTo>
                    <a:pt x="87" y="70"/>
                    <a:pt x="84" y="84"/>
                    <a:pt x="81" y="98"/>
                  </a:cubicBezTo>
                  <a:cubicBezTo>
                    <a:pt x="80" y="105"/>
                    <a:pt x="76" y="146"/>
                    <a:pt x="63" y="142"/>
                  </a:cubicBezTo>
                  <a:cubicBezTo>
                    <a:pt x="56" y="140"/>
                    <a:pt x="51" y="122"/>
                    <a:pt x="49" y="116"/>
                  </a:cubicBezTo>
                  <a:cubicBezTo>
                    <a:pt x="43" y="99"/>
                    <a:pt x="39" y="82"/>
                    <a:pt x="36" y="64"/>
                  </a:cubicBezTo>
                  <a:cubicBezTo>
                    <a:pt x="32" y="37"/>
                    <a:pt x="30" y="12"/>
                    <a:pt x="29" y="0"/>
                  </a:cubicBezTo>
                  <a:cubicBezTo>
                    <a:pt x="25" y="2"/>
                    <a:pt x="20" y="4"/>
                    <a:pt x="20" y="4"/>
                  </a:cubicBezTo>
                  <a:cubicBezTo>
                    <a:pt x="20" y="4"/>
                    <a:pt x="20" y="4"/>
                    <a:pt x="20" y="4"/>
                  </a:cubicBezTo>
                  <a:cubicBezTo>
                    <a:pt x="14" y="6"/>
                    <a:pt x="10" y="10"/>
                    <a:pt x="8" y="14"/>
                  </a:cubicBezTo>
                  <a:cubicBezTo>
                    <a:pt x="0" y="25"/>
                    <a:pt x="6" y="50"/>
                    <a:pt x="9" y="58"/>
                  </a:cubicBezTo>
                  <a:cubicBezTo>
                    <a:pt x="12" y="66"/>
                    <a:pt x="13" y="93"/>
                    <a:pt x="14" y="101"/>
                  </a:cubicBezTo>
                  <a:cubicBezTo>
                    <a:pt x="15" y="104"/>
                    <a:pt x="12" y="139"/>
                    <a:pt x="12" y="162"/>
                  </a:cubicBezTo>
                  <a:cubicBezTo>
                    <a:pt x="12" y="167"/>
                    <a:pt x="12" y="178"/>
                    <a:pt x="15" y="181"/>
                  </a:cubicBezTo>
                  <a:cubicBezTo>
                    <a:pt x="19" y="185"/>
                    <a:pt x="33" y="183"/>
                    <a:pt x="39" y="183"/>
                  </a:cubicBezTo>
                  <a:cubicBezTo>
                    <a:pt x="48" y="183"/>
                    <a:pt x="57" y="183"/>
                    <a:pt x="65" y="183"/>
                  </a:cubicBezTo>
                  <a:cubicBezTo>
                    <a:pt x="81" y="183"/>
                    <a:pt x="98" y="183"/>
                    <a:pt x="114" y="178"/>
                  </a:cubicBezTo>
                  <a:cubicBezTo>
                    <a:pt x="119" y="177"/>
                    <a:pt x="118" y="162"/>
                    <a:pt x="118" y="158"/>
                  </a:cubicBezTo>
                  <a:cubicBezTo>
                    <a:pt x="118" y="144"/>
                    <a:pt x="117" y="130"/>
                    <a:pt x="118" y="116"/>
                  </a:cubicBezTo>
                  <a:cubicBezTo>
                    <a:pt x="119" y="102"/>
                    <a:pt x="120" y="88"/>
                    <a:pt x="120" y="74"/>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4" name="9Slide.vn 31"/>
            <p:cNvSpPr>
              <a:spLocks/>
            </p:cNvSpPr>
            <p:nvPr/>
          </p:nvSpPr>
          <p:spPr bwMode="auto">
            <a:xfrm>
              <a:off x="-751530" y="5964886"/>
              <a:ext cx="1231307" cy="846524"/>
            </a:xfrm>
            <a:custGeom>
              <a:avLst/>
              <a:gdLst>
                <a:gd name="T0" fmla="*/ 13 w 61"/>
                <a:gd name="T1" fmla="*/ 0 h 42"/>
                <a:gd name="T2" fmla="*/ 0 w 61"/>
                <a:gd name="T3" fmla="*/ 8 h 42"/>
                <a:gd name="T4" fmla="*/ 16 w 61"/>
                <a:gd name="T5" fmla="*/ 42 h 42"/>
                <a:gd name="T6" fmla="*/ 30 w 61"/>
                <a:gd name="T7" fmla="*/ 24 h 42"/>
                <a:gd name="T8" fmla="*/ 45 w 61"/>
                <a:gd name="T9" fmla="*/ 38 h 42"/>
                <a:gd name="T10" fmla="*/ 61 w 61"/>
                <a:gd name="T11" fmla="*/ 9 h 42"/>
                <a:gd name="T12" fmla="*/ 48 w 61"/>
                <a:gd name="T13" fmla="*/ 0 h 42"/>
                <a:gd name="T14" fmla="*/ 30 w 61"/>
                <a:gd name="T15" fmla="*/ 20 h 42"/>
                <a:gd name="T16" fmla="*/ 13 w 6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2">
                  <a:moveTo>
                    <a:pt x="13" y="0"/>
                  </a:moveTo>
                  <a:cubicBezTo>
                    <a:pt x="9" y="2"/>
                    <a:pt x="0" y="6"/>
                    <a:pt x="0" y="8"/>
                  </a:cubicBezTo>
                  <a:cubicBezTo>
                    <a:pt x="0" y="9"/>
                    <a:pt x="10" y="37"/>
                    <a:pt x="16" y="42"/>
                  </a:cubicBezTo>
                  <a:cubicBezTo>
                    <a:pt x="25" y="31"/>
                    <a:pt x="30" y="24"/>
                    <a:pt x="30" y="24"/>
                  </a:cubicBezTo>
                  <a:cubicBezTo>
                    <a:pt x="45" y="38"/>
                    <a:pt x="45" y="38"/>
                    <a:pt x="45" y="38"/>
                  </a:cubicBezTo>
                  <a:cubicBezTo>
                    <a:pt x="60" y="25"/>
                    <a:pt x="61" y="10"/>
                    <a:pt x="61" y="9"/>
                  </a:cubicBezTo>
                  <a:cubicBezTo>
                    <a:pt x="61" y="8"/>
                    <a:pt x="50" y="2"/>
                    <a:pt x="48" y="0"/>
                  </a:cubicBezTo>
                  <a:cubicBezTo>
                    <a:pt x="42" y="10"/>
                    <a:pt x="30" y="20"/>
                    <a:pt x="30" y="20"/>
                  </a:cubicBezTo>
                  <a:cubicBezTo>
                    <a:pt x="30" y="20"/>
                    <a:pt x="14" y="6"/>
                    <a:pt x="13" y="0"/>
                  </a:cubicBezTo>
                  <a:close/>
                </a:path>
              </a:pathLst>
            </a:custGeom>
            <a:solidFill>
              <a:srgbClr val="E8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5" name="9Slide.vn 32"/>
            <p:cNvSpPr>
              <a:spLocks/>
            </p:cNvSpPr>
            <p:nvPr/>
          </p:nvSpPr>
          <p:spPr bwMode="auto">
            <a:xfrm>
              <a:off x="682143" y="6286963"/>
              <a:ext cx="1211356" cy="2969958"/>
            </a:xfrm>
            <a:custGeom>
              <a:avLst/>
              <a:gdLst>
                <a:gd name="T0" fmla="*/ 0 w 60"/>
                <a:gd name="T1" fmla="*/ 50 h 147"/>
                <a:gd name="T2" fmla="*/ 0 w 60"/>
                <a:gd name="T3" fmla="*/ 0 h 147"/>
                <a:gd name="T4" fmla="*/ 22 w 60"/>
                <a:gd name="T5" fmla="*/ 27 h 147"/>
                <a:gd name="T6" fmla="*/ 60 w 60"/>
                <a:gd name="T7" fmla="*/ 145 h 147"/>
                <a:gd name="T8" fmla="*/ 37 w 60"/>
                <a:gd name="T9" fmla="*/ 147 h 147"/>
                <a:gd name="T10" fmla="*/ 22 w 60"/>
                <a:gd name="T11" fmla="*/ 90 h 147"/>
                <a:gd name="T12" fmla="*/ 0 w 60"/>
                <a:gd name="T13" fmla="*/ 50 h 147"/>
              </a:gdLst>
              <a:ahLst/>
              <a:cxnLst>
                <a:cxn ang="0">
                  <a:pos x="T0" y="T1"/>
                </a:cxn>
                <a:cxn ang="0">
                  <a:pos x="T2" y="T3"/>
                </a:cxn>
                <a:cxn ang="0">
                  <a:pos x="T4" y="T5"/>
                </a:cxn>
                <a:cxn ang="0">
                  <a:pos x="T6" y="T7"/>
                </a:cxn>
                <a:cxn ang="0">
                  <a:pos x="T8" y="T9"/>
                </a:cxn>
                <a:cxn ang="0">
                  <a:pos x="T10" y="T11"/>
                </a:cxn>
                <a:cxn ang="0">
                  <a:pos x="T12" y="T13"/>
                </a:cxn>
              </a:cxnLst>
              <a:rect l="0" t="0" r="r" b="b"/>
              <a:pathLst>
                <a:path w="60" h="147">
                  <a:moveTo>
                    <a:pt x="0" y="50"/>
                  </a:moveTo>
                  <a:cubicBezTo>
                    <a:pt x="0" y="0"/>
                    <a:pt x="0" y="0"/>
                    <a:pt x="0" y="0"/>
                  </a:cubicBezTo>
                  <a:cubicBezTo>
                    <a:pt x="3" y="5"/>
                    <a:pt x="15" y="14"/>
                    <a:pt x="22" y="27"/>
                  </a:cubicBezTo>
                  <a:cubicBezTo>
                    <a:pt x="39" y="56"/>
                    <a:pt x="58" y="104"/>
                    <a:pt x="60" y="145"/>
                  </a:cubicBezTo>
                  <a:cubicBezTo>
                    <a:pt x="48" y="143"/>
                    <a:pt x="37" y="147"/>
                    <a:pt x="37" y="147"/>
                  </a:cubicBezTo>
                  <a:cubicBezTo>
                    <a:pt x="36" y="136"/>
                    <a:pt x="29" y="111"/>
                    <a:pt x="22" y="90"/>
                  </a:cubicBezTo>
                  <a:cubicBezTo>
                    <a:pt x="19" y="80"/>
                    <a:pt x="2" y="57"/>
                    <a:pt x="0"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6" name="9Slide.vn 33"/>
            <p:cNvSpPr>
              <a:spLocks/>
            </p:cNvSpPr>
            <p:nvPr/>
          </p:nvSpPr>
          <p:spPr bwMode="auto">
            <a:xfrm>
              <a:off x="-1942934" y="9356680"/>
              <a:ext cx="302126" cy="182416"/>
            </a:xfrm>
            <a:custGeom>
              <a:avLst/>
              <a:gdLst>
                <a:gd name="T0" fmla="*/ 15 w 15"/>
                <a:gd name="T1" fmla="*/ 0 h 9"/>
                <a:gd name="T2" fmla="*/ 0 w 15"/>
                <a:gd name="T3" fmla="*/ 1 h 9"/>
                <a:gd name="T4" fmla="*/ 0 w 15"/>
                <a:gd name="T5" fmla="*/ 9 h 9"/>
                <a:gd name="T6" fmla="*/ 10 w 15"/>
                <a:gd name="T7" fmla="*/ 8 h 9"/>
                <a:gd name="T8" fmla="*/ 15 w 15"/>
                <a:gd name="T9" fmla="*/ 8 h 9"/>
                <a:gd name="T10" fmla="*/ 15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15" y="0"/>
                  </a:moveTo>
                  <a:cubicBezTo>
                    <a:pt x="0" y="1"/>
                    <a:pt x="0" y="1"/>
                    <a:pt x="0" y="1"/>
                  </a:cubicBezTo>
                  <a:cubicBezTo>
                    <a:pt x="0" y="3"/>
                    <a:pt x="0" y="6"/>
                    <a:pt x="0" y="9"/>
                  </a:cubicBezTo>
                  <a:cubicBezTo>
                    <a:pt x="3" y="8"/>
                    <a:pt x="7" y="8"/>
                    <a:pt x="10" y="8"/>
                  </a:cubicBezTo>
                  <a:cubicBezTo>
                    <a:pt x="12" y="8"/>
                    <a:pt x="13" y="8"/>
                    <a:pt x="15" y="8"/>
                  </a:cubicBezTo>
                  <a:cubicBezTo>
                    <a:pt x="15" y="4"/>
                    <a:pt x="15" y="0"/>
                    <a:pt x="15"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97" name="9Slide.vn 34"/>
            <p:cNvSpPr>
              <a:spLocks/>
            </p:cNvSpPr>
            <p:nvPr/>
          </p:nvSpPr>
          <p:spPr bwMode="auto">
            <a:xfrm>
              <a:off x="-2065495" y="6389572"/>
              <a:ext cx="1051742" cy="3026963"/>
            </a:xfrm>
            <a:custGeom>
              <a:avLst/>
              <a:gdLst>
                <a:gd name="T0" fmla="*/ 52 w 52"/>
                <a:gd name="T1" fmla="*/ 50 h 150"/>
                <a:gd name="T2" fmla="*/ 43 w 52"/>
                <a:gd name="T3" fmla="*/ 0 h 150"/>
                <a:gd name="T4" fmla="*/ 3 w 52"/>
                <a:gd name="T5" fmla="*/ 150 h 150"/>
                <a:gd name="T6" fmla="*/ 26 w 52"/>
                <a:gd name="T7" fmla="*/ 150 h 150"/>
                <a:gd name="T8" fmla="*/ 35 w 52"/>
                <a:gd name="T9" fmla="*/ 92 h 150"/>
                <a:gd name="T10" fmla="*/ 52 w 52"/>
                <a:gd name="T11" fmla="*/ 50 h 150"/>
              </a:gdLst>
              <a:ahLst/>
              <a:cxnLst>
                <a:cxn ang="0">
                  <a:pos x="T0" y="T1"/>
                </a:cxn>
                <a:cxn ang="0">
                  <a:pos x="T2" y="T3"/>
                </a:cxn>
                <a:cxn ang="0">
                  <a:pos x="T4" y="T5"/>
                </a:cxn>
                <a:cxn ang="0">
                  <a:pos x="T6" y="T7"/>
                </a:cxn>
                <a:cxn ang="0">
                  <a:pos x="T8" y="T9"/>
                </a:cxn>
                <a:cxn ang="0">
                  <a:pos x="T10" y="T11"/>
                </a:cxn>
              </a:cxnLst>
              <a:rect l="0" t="0" r="r" b="b"/>
              <a:pathLst>
                <a:path w="52" h="150">
                  <a:moveTo>
                    <a:pt x="52" y="50"/>
                  </a:moveTo>
                  <a:cubicBezTo>
                    <a:pt x="43" y="0"/>
                    <a:pt x="43" y="0"/>
                    <a:pt x="43" y="0"/>
                  </a:cubicBezTo>
                  <a:cubicBezTo>
                    <a:pt x="33" y="16"/>
                    <a:pt x="0" y="93"/>
                    <a:pt x="3" y="150"/>
                  </a:cubicBezTo>
                  <a:cubicBezTo>
                    <a:pt x="15" y="147"/>
                    <a:pt x="26" y="150"/>
                    <a:pt x="26" y="150"/>
                  </a:cubicBezTo>
                  <a:cubicBezTo>
                    <a:pt x="26" y="139"/>
                    <a:pt x="30" y="113"/>
                    <a:pt x="35" y="92"/>
                  </a:cubicBezTo>
                  <a:cubicBezTo>
                    <a:pt x="37" y="81"/>
                    <a:pt x="50" y="56"/>
                    <a:pt x="52"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1" name="9Slide.vn 35"/>
            <p:cNvSpPr>
              <a:spLocks/>
            </p:cNvSpPr>
            <p:nvPr/>
          </p:nvSpPr>
          <p:spPr bwMode="auto">
            <a:xfrm>
              <a:off x="-3658783" y="6933970"/>
              <a:ext cx="3451651" cy="3252134"/>
            </a:xfrm>
            <a:custGeom>
              <a:avLst/>
              <a:gdLst>
                <a:gd name="T0" fmla="*/ 171 w 171"/>
                <a:gd name="T1" fmla="*/ 161 h 161"/>
                <a:gd name="T2" fmla="*/ 57 w 171"/>
                <a:gd name="T3" fmla="*/ 161 h 161"/>
                <a:gd name="T4" fmla="*/ 0 w 171"/>
                <a:gd name="T5" fmla="*/ 11 h 161"/>
                <a:gd name="T6" fmla="*/ 171 w 171"/>
                <a:gd name="T7" fmla="*/ 11 h 161"/>
                <a:gd name="T8" fmla="*/ 171 w 171"/>
                <a:gd name="T9" fmla="*/ 161 h 161"/>
              </a:gdLst>
              <a:ahLst/>
              <a:cxnLst>
                <a:cxn ang="0">
                  <a:pos x="T0" y="T1"/>
                </a:cxn>
                <a:cxn ang="0">
                  <a:pos x="T2" y="T3"/>
                </a:cxn>
                <a:cxn ang="0">
                  <a:pos x="T4" y="T5"/>
                </a:cxn>
                <a:cxn ang="0">
                  <a:pos x="T6" y="T7"/>
                </a:cxn>
                <a:cxn ang="0">
                  <a:pos x="T8" y="T9"/>
                </a:cxn>
              </a:cxnLst>
              <a:rect l="0" t="0" r="r" b="b"/>
              <a:pathLst>
                <a:path w="171" h="161">
                  <a:moveTo>
                    <a:pt x="171" y="161"/>
                  </a:moveTo>
                  <a:cubicBezTo>
                    <a:pt x="133" y="152"/>
                    <a:pt x="95" y="151"/>
                    <a:pt x="57" y="161"/>
                  </a:cubicBezTo>
                  <a:cubicBezTo>
                    <a:pt x="38" y="111"/>
                    <a:pt x="19" y="61"/>
                    <a:pt x="0" y="11"/>
                  </a:cubicBezTo>
                  <a:cubicBezTo>
                    <a:pt x="56" y="0"/>
                    <a:pt x="114" y="1"/>
                    <a:pt x="171" y="11"/>
                  </a:cubicBezTo>
                  <a:cubicBezTo>
                    <a:pt x="171" y="61"/>
                    <a:pt x="171" y="111"/>
                    <a:pt x="171" y="161"/>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2" name="9Slide.vn 36"/>
            <p:cNvSpPr>
              <a:spLocks/>
            </p:cNvSpPr>
            <p:nvPr/>
          </p:nvSpPr>
          <p:spPr bwMode="auto">
            <a:xfrm>
              <a:off x="-3439315" y="7096433"/>
              <a:ext cx="1536284" cy="1331067"/>
            </a:xfrm>
            <a:custGeom>
              <a:avLst/>
              <a:gdLst>
                <a:gd name="T0" fmla="*/ 76 w 76"/>
                <a:gd name="T1" fmla="*/ 60 h 66"/>
                <a:gd name="T2" fmla="*/ 21 w 76"/>
                <a:gd name="T3" fmla="*/ 66 h 66"/>
                <a:gd name="T4" fmla="*/ 0 w 76"/>
                <a:gd name="T5" fmla="*/ 6 h 66"/>
                <a:gd name="T6" fmla="*/ 63 w 76"/>
                <a:gd name="T7" fmla="*/ 0 h 66"/>
                <a:gd name="T8" fmla="*/ 76 w 76"/>
                <a:gd name="T9" fmla="*/ 60 h 66"/>
              </a:gdLst>
              <a:ahLst/>
              <a:cxnLst>
                <a:cxn ang="0">
                  <a:pos x="T0" y="T1"/>
                </a:cxn>
                <a:cxn ang="0">
                  <a:pos x="T2" y="T3"/>
                </a:cxn>
                <a:cxn ang="0">
                  <a:pos x="T4" y="T5"/>
                </a:cxn>
                <a:cxn ang="0">
                  <a:pos x="T6" y="T7"/>
                </a:cxn>
                <a:cxn ang="0">
                  <a:pos x="T8" y="T9"/>
                </a:cxn>
              </a:cxnLst>
              <a:rect l="0" t="0" r="r" b="b"/>
              <a:pathLst>
                <a:path w="76" h="66">
                  <a:moveTo>
                    <a:pt x="76" y="60"/>
                  </a:moveTo>
                  <a:cubicBezTo>
                    <a:pt x="58" y="61"/>
                    <a:pt x="39" y="63"/>
                    <a:pt x="21" y="66"/>
                  </a:cubicBezTo>
                  <a:cubicBezTo>
                    <a:pt x="14" y="46"/>
                    <a:pt x="7" y="26"/>
                    <a:pt x="0" y="6"/>
                  </a:cubicBezTo>
                  <a:cubicBezTo>
                    <a:pt x="21" y="3"/>
                    <a:pt x="42" y="1"/>
                    <a:pt x="63" y="0"/>
                  </a:cubicBezTo>
                  <a:cubicBezTo>
                    <a:pt x="67" y="20"/>
                    <a:pt x="72" y="40"/>
                    <a:pt x="76" y="6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3" name="9Slide.vn 37"/>
            <p:cNvSpPr>
              <a:spLocks/>
            </p:cNvSpPr>
            <p:nvPr/>
          </p:nvSpPr>
          <p:spPr bwMode="auto">
            <a:xfrm>
              <a:off x="-3094434" y="8085470"/>
              <a:ext cx="1191403" cy="342030"/>
            </a:xfrm>
            <a:custGeom>
              <a:avLst/>
              <a:gdLst>
                <a:gd name="T0" fmla="*/ 59 w 59"/>
                <a:gd name="T1" fmla="*/ 11 h 17"/>
                <a:gd name="T2" fmla="*/ 4 w 59"/>
                <a:gd name="T3" fmla="*/ 17 h 17"/>
                <a:gd name="T4" fmla="*/ 0 w 59"/>
                <a:gd name="T5" fmla="*/ 6 h 17"/>
                <a:gd name="T6" fmla="*/ 56 w 59"/>
                <a:gd name="T7" fmla="*/ 0 h 17"/>
                <a:gd name="T8" fmla="*/ 59 w 59"/>
                <a:gd name="T9" fmla="*/ 11 h 17"/>
              </a:gdLst>
              <a:ahLst/>
              <a:cxnLst>
                <a:cxn ang="0">
                  <a:pos x="T0" y="T1"/>
                </a:cxn>
                <a:cxn ang="0">
                  <a:pos x="T2" y="T3"/>
                </a:cxn>
                <a:cxn ang="0">
                  <a:pos x="T4" y="T5"/>
                </a:cxn>
                <a:cxn ang="0">
                  <a:pos x="T6" y="T7"/>
                </a:cxn>
                <a:cxn ang="0">
                  <a:pos x="T8" y="T9"/>
                </a:cxn>
              </a:cxnLst>
              <a:rect l="0" t="0" r="r" b="b"/>
              <a:pathLst>
                <a:path w="59" h="17">
                  <a:moveTo>
                    <a:pt x="59" y="11"/>
                  </a:moveTo>
                  <a:cubicBezTo>
                    <a:pt x="41" y="12"/>
                    <a:pt x="22" y="14"/>
                    <a:pt x="4" y="17"/>
                  </a:cubicBezTo>
                  <a:cubicBezTo>
                    <a:pt x="3" y="13"/>
                    <a:pt x="2" y="11"/>
                    <a:pt x="0" y="6"/>
                  </a:cubicBezTo>
                  <a:cubicBezTo>
                    <a:pt x="19" y="3"/>
                    <a:pt x="37" y="1"/>
                    <a:pt x="56" y="0"/>
                  </a:cubicBezTo>
                  <a:cubicBezTo>
                    <a:pt x="57" y="4"/>
                    <a:pt x="58" y="7"/>
                    <a:pt x="59" y="11"/>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4" name="9Slide.vn 38"/>
            <p:cNvSpPr>
              <a:spLocks/>
            </p:cNvSpPr>
            <p:nvPr/>
          </p:nvSpPr>
          <p:spPr bwMode="auto">
            <a:xfrm>
              <a:off x="-2065495" y="7096433"/>
              <a:ext cx="1675946" cy="584302"/>
            </a:xfrm>
            <a:custGeom>
              <a:avLst/>
              <a:gdLst>
                <a:gd name="T0" fmla="*/ 83 w 83"/>
                <a:gd name="T1" fmla="*/ 29 h 29"/>
                <a:gd name="T2" fmla="*/ 5 w 83"/>
                <a:gd name="T3" fmla="*/ 23 h 29"/>
                <a:gd name="T4" fmla="*/ 0 w 83"/>
                <a:gd name="T5" fmla="*/ 0 h 29"/>
                <a:gd name="T6" fmla="*/ 82 w 83"/>
                <a:gd name="T7" fmla="*/ 6 h 29"/>
                <a:gd name="T8" fmla="*/ 83 w 83"/>
                <a:gd name="T9" fmla="*/ 29 h 29"/>
              </a:gdLst>
              <a:ahLst/>
              <a:cxnLst>
                <a:cxn ang="0">
                  <a:pos x="T0" y="T1"/>
                </a:cxn>
                <a:cxn ang="0">
                  <a:pos x="T2" y="T3"/>
                </a:cxn>
                <a:cxn ang="0">
                  <a:pos x="T4" y="T5"/>
                </a:cxn>
                <a:cxn ang="0">
                  <a:pos x="T6" y="T7"/>
                </a:cxn>
                <a:cxn ang="0">
                  <a:pos x="T8" y="T9"/>
                </a:cxn>
              </a:cxnLst>
              <a:rect l="0" t="0" r="r" b="b"/>
              <a:pathLst>
                <a:path w="83" h="29">
                  <a:moveTo>
                    <a:pt x="83" y="29"/>
                  </a:moveTo>
                  <a:cubicBezTo>
                    <a:pt x="57" y="25"/>
                    <a:pt x="31" y="23"/>
                    <a:pt x="5" y="23"/>
                  </a:cubicBezTo>
                  <a:cubicBezTo>
                    <a:pt x="3" y="15"/>
                    <a:pt x="2" y="7"/>
                    <a:pt x="0" y="0"/>
                  </a:cubicBezTo>
                  <a:cubicBezTo>
                    <a:pt x="28" y="0"/>
                    <a:pt x="55" y="2"/>
                    <a:pt x="82" y="6"/>
                  </a:cubicBezTo>
                  <a:cubicBezTo>
                    <a:pt x="83" y="14"/>
                    <a:pt x="83" y="21"/>
                    <a:pt x="83" y="2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5" name="9Slide.vn 39"/>
            <p:cNvSpPr>
              <a:spLocks/>
            </p:cNvSpPr>
            <p:nvPr/>
          </p:nvSpPr>
          <p:spPr bwMode="auto">
            <a:xfrm>
              <a:off x="-1803273" y="7600928"/>
              <a:ext cx="607104" cy="59856"/>
            </a:xfrm>
            <a:custGeom>
              <a:avLst/>
              <a:gdLst>
                <a:gd name="T0" fmla="*/ 29 w 30"/>
                <a:gd name="T1" fmla="*/ 1 h 3"/>
                <a:gd name="T2" fmla="*/ 0 w 30"/>
                <a:gd name="T3" fmla="*/ 0 h 3"/>
                <a:gd name="T4" fmla="*/ 0 w 30"/>
                <a:gd name="T5" fmla="*/ 2 h 3"/>
                <a:gd name="T6" fmla="*/ 30 w 30"/>
                <a:gd name="T7" fmla="*/ 3 h 3"/>
                <a:gd name="T8" fmla="*/ 29 w 30"/>
                <a:gd name="T9" fmla="*/ 1 h 3"/>
              </a:gdLst>
              <a:ahLst/>
              <a:cxnLst>
                <a:cxn ang="0">
                  <a:pos x="T0" y="T1"/>
                </a:cxn>
                <a:cxn ang="0">
                  <a:pos x="T2" y="T3"/>
                </a:cxn>
                <a:cxn ang="0">
                  <a:pos x="T4" y="T5"/>
                </a:cxn>
                <a:cxn ang="0">
                  <a:pos x="T6" y="T7"/>
                </a:cxn>
                <a:cxn ang="0">
                  <a:pos x="T8" y="T9"/>
                </a:cxn>
              </a:cxnLst>
              <a:rect l="0" t="0" r="r" b="b"/>
              <a:pathLst>
                <a:path w="30" h="3">
                  <a:moveTo>
                    <a:pt x="29" y="1"/>
                  </a:moveTo>
                  <a:cubicBezTo>
                    <a:pt x="19" y="0"/>
                    <a:pt x="9" y="0"/>
                    <a:pt x="0" y="0"/>
                  </a:cubicBezTo>
                  <a:cubicBezTo>
                    <a:pt x="0" y="1"/>
                    <a:pt x="0" y="1"/>
                    <a:pt x="0" y="2"/>
                  </a:cubicBezTo>
                  <a:cubicBezTo>
                    <a:pt x="10" y="2"/>
                    <a:pt x="20" y="2"/>
                    <a:pt x="30" y="3"/>
                  </a:cubicBezTo>
                  <a:cubicBezTo>
                    <a:pt x="30" y="2"/>
                    <a:pt x="29" y="2"/>
                    <a:pt x="2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6" name="9Slide.vn 40"/>
            <p:cNvSpPr>
              <a:spLocks/>
            </p:cNvSpPr>
            <p:nvPr/>
          </p:nvSpPr>
          <p:spPr bwMode="auto">
            <a:xfrm>
              <a:off x="-1942934" y="7660782"/>
              <a:ext cx="746765" cy="59856"/>
            </a:xfrm>
            <a:custGeom>
              <a:avLst/>
              <a:gdLst>
                <a:gd name="T0" fmla="*/ 37 w 37"/>
                <a:gd name="T1" fmla="*/ 1 h 3"/>
                <a:gd name="T2" fmla="*/ 0 w 37"/>
                <a:gd name="T3" fmla="*/ 0 h 3"/>
                <a:gd name="T4" fmla="*/ 0 w 37"/>
                <a:gd name="T5" fmla="*/ 2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4" y="0"/>
                    <a:pt x="12" y="0"/>
                    <a:pt x="0" y="0"/>
                  </a:cubicBezTo>
                  <a:cubicBezTo>
                    <a:pt x="0" y="1"/>
                    <a:pt x="0" y="1"/>
                    <a:pt x="0" y="2"/>
                  </a:cubicBezTo>
                  <a:cubicBezTo>
                    <a:pt x="13" y="2"/>
                    <a:pt x="25" y="2"/>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7" name="9Slide.vn 41"/>
            <p:cNvSpPr>
              <a:spLocks/>
            </p:cNvSpPr>
            <p:nvPr/>
          </p:nvSpPr>
          <p:spPr bwMode="auto">
            <a:xfrm>
              <a:off x="-1922983" y="7720638"/>
              <a:ext cx="666958" cy="39903"/>
            </a:xfrm>
            <a:custGeom>
              <a:avLst/>
              <a:gdLst>
                <a:gd name="T0" fmla="*/ 33 w 33"/>
                <a:gd name="T1" fmla="*/ 1 h 2"/>
                <a:gd name="T2" fmla="*/ 0 w 33"/>
                <a:gd name="T3" fmla="*/ 0 h 2"/>
                <a:gd name="T4" fmla="*/ 0 w 33"/>
                <a:gd name="T5" fmla="*/ 1 h 2"/>
                <a:gd name="T6" fmla="*/ 33 w 33"/>
                <a:gd name="T7" fmla="*/ 2 h 2"/>
                <a:gd name="T8" fmla="*/ 33 w 33"/>
                <a:gd name="T9" fmla="*/ 1 h 2"/>
              </a:gdLst>
              <a:ahLst/>
              <a:cxnLst>
                <a:cxn ang="0">
                  <a:pos x="T0" y="T1"/>
                </a:cxn>
                <a:cxn ang="0">
                  <a:pos x="T2" y="T3"/>
                </a:cxn>
                <a:cxn ang="0">
                  <a:pos x="T4" y="T5"/>
                </a:cxn>
                <a:cxn ang="0">
                  <a:pos x="T6" y="T7"/>
                </a:cxn>
                <a:cxn ang="0">
                  <a:pos x="T8" y="T9"/>
                </a:cxn>
              </a:cxnLst>
              <a:rect l="0" t="0" r="r" b="b"/>
              <a:pathLst>
                <a:path w="33" h="2">
                  <a:moveTo>
                    <a:pt x="33" y="1"/>
                  </a:moveTo>
                  <a:cubicBezTo>
                    <a:pt x="22" y="0"/>
                    <a:pt x="11" y="0"/>
                    <a:pt x="0" y="0"/>
                  </a:cubicBezTo>
                  <a:cubicBezTo>
                    <a:pt x="0" y="0"/>
                    <a:pt x="0" y="1"/>
                    <a:pt x="0" y="1"/>
                  </a:cubicBezTo>
                  <a:cubicBezTo>
                    <a:pt x="11" y="1"/>
                    <a:pt x="22" y="2"/>
                    <a:pt x="33" y="2"/>
                  </a:cubicBezTo>
                  <a:cubicBezTo>
                    <a:pt x="33" y="2"/>
                    <a:pt x="33" y="1"/>
                    <a:pt x="33"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8" name="9Slide.vn 42"/>
            <p:cNvSpPr>
              <a:spLocks/>
            </p:cNvSpPr>
            <p:nvPr/>
          </p:nvSpPr>
          <p:spPr bwMode="auto">
            <a:xfrm>
              <a:off x="-1922983" y="7760542"/>
              <a:ext cx="746765" cy="62705"/>
            </a:xfrm>
            <a:custGeom>
              <a:avLst/>
              <a:gdLst>
                <a:gd name="T0" fmla="*/ 36 w 37"/>
                <a:gd name="T1" fmla="*/ 2 h 3"/>
                <a:gd name="T2" fmla="*/ 0 w 37"/>
                <a:gd name="T3" fmla="*/ 0 h 3"/>
                <a:gd name="T4" fmla="*/ 1 w 37"/>
                <a:gd name="T5" fmla="*/ 2 h 3"/>
                <a:gd name="T6" fmla="*/ 37 w 37"/>
                <a:gd name="T7" fmla="*/ 3 h 3"/>
                <a:gd name="T8" fmla="*/ 36 w 37"/>
                <a:gd name="T9" fmla="*/ 2 h 3"/>
              </a:gdLst>
              <a:ahLst/>
              <a:cxnLst>
                <a:cxn ang="0">
                  <a:pos x="T0" y="T1"/>
                </a:cxn>
                <a:cxn ang="0">
                  <a:pos x="T2" y="T3"/>
                </a:cxn>
                <a:cxn ang="0">
                  <a:pos x="T4" y="T5"/>
                </a:cxn>
                <a:cxn ang="0">
                  <a:pos x="T6" y="T7"/>
                </a:cxn>
                <a:cxn ang="0">
                  <a:pos x="T8" y="T9"/>
                </a:cxn>
              </a:cxnLst>
              <a:rect l="0" t="0" r="r" b="b"/>
              <a:pathLst>
                <a:path w="37" h="3">
                  <a:moveTo>
                    <a:pt x="36" y="2"/>
                  </a:moveTo>
                  <a:cubicBezTo>
                    <a:pt x="24" y="1"/>
                    <a:pt x="12" y="0"/>
                    <a:pt x="0" y="0"/>
                  </a:cubicBezTo>
                  <a:cubicBezTo>
                    <a:pt x="0" y="1"/>
                    <a:pt x="0" y="1"/>
                    <a:pt x="1" y="2"/>
                  </a:cubicBezTo>
                  <a:cubicBezTo>
                    <a:pt x="13" y="2"/>
                    <a:pt x="25" y="3"/>
                    <a:pt x="37" y="3"/>
                  </a:cubicBezTo>
                  <a:cubicBezTo>
                    <a:pt x="36" y="3"/>
                    <a:pt x="36" y="2"/>
                    <a:pt x="3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19" name="9Slide.vn 43"/>
            <p:cNvSpPr>
              <a:spLocks/>
            </p:cNvSpPr>
            <p:nvPr/>
          </p:nvSpPr>
          <p:spPr bwMode="auto">
            <a:xfrm>
              <a:off x="-1903030" y="7823247"/>
              <a:ext cx="706861" cy="59856"/>
            </a:xfrm>
            <a:custGeom>
              <a:avLst/>
              <a:gdLst>
                <a:gd name="T0" fmla="*/ 35 w 35"/>
                <a:gd name="T1" fmla="*/ 1 h 3"/>
                <a:gd name="T2" fmla="*/ 0 w 35"/>
                <a:gd name="T3" fmla="*/ 0 h 3"/>
                <a:gd name="T4" fmla="*/ 0 w 35"/>
                <a:gd name="T5" fmla="*/ 2 h 3"/>
                <a:gd name="T6" fmla="*/ 35 w 35"/>
                <a:gd name="T7" fmla="*/ 3 h 3"/>
                <a:gd name="T8" fmla="*/ 35 w 35"/>
                <a:gd name="T9" fmla="*/ 1 h 3"/>
              </a:gdLst>
              <a:ahLst/>
              <a:cxnLst>
                <a:cxn ang="0">
                  <a:pos x="T0" y="T1"/>
                </a:cxn>
                <a:cxn ang="0">
                  <a:pos x="T2" y="T3"/>
                </a:cxn>
                <a:cxn ang="0">
                  <a:pos x="T4" y="T5"/>
                </a:cxn>
                <a:cxn ang="0">
                  <a:pos x="T6" y="T7"/>
                </a:cxn>
                <a:cxn ang="0">
                  <a:pos x="T8" y="T9"/>
                </a:cxn>
              </a:cxnLst>
              <a:rect l="0" t="0" r="r" b="b"/>
              <a:pathLst>
                <a:path w="35" h="3">
                  <a:moveTo>
                    <a:pt x="35" y="1"/>
                  </a:moveTo>
                  <a:cubicBezTo>
                    <a:pt x="23" y="1"/>
                    <a:pt x="12" y="0"/>
                    <a:pt x="0" y="0"/>
                  </a:cubicBezTo>
                  <a:cubicBezTo>
                    <a:pt x="0" y="1"/>
                    <a:pt x="0" y="1"/>
                    <a:pt x="0" y="2"/>
                  </a:cubicBezTo>
                  <a:cubicBezTo>
                    <a:pt x="12" y="2"/>
                    <a:pt x="24" y="2"/>
                    <a:pt x="35" y="3"/>
                  </a:cubicBezTo>
                  <a:cubicBezTo>
                    <a:pt x="35" y="2"/>
                    <a:pt x="35"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0" name="9Slide.vn 44"/>
            <p:cNvSpPr>
              <a:spLocks/>
            </p:cNvSpPr>
            <p:nvPr/>
          </p:nvSpPr>
          <p:spPr bwMode="auto">
            <a:xfrm>
              <a:off x="-1903030" y="7883102"/>
              <a:ext cx="726814" cy="59856"/>
            </a:xfrm>
            <a:custGeom>
              <a:avLst/>
              <a:gdLst>
                <a:gd name="T0" fmla="*/ 36 w 36"/>
                <a:gd name="T1" fmla="*/ 1 h 3"/>
                <a:gd name="T2" fmla="*/ 0 w 36"/>
                <a:gd name="T3" fmla="*/ 0 h 3"/>
                <a:gd name="T4" fmla="*/ 1 w 36"/>
                <a:gd name="T5" fmla="*/ 2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0"/>
                  </a:cubicBezTo>
                  <a:cubicBezTo>
                    <a:pt x="0" y="1"/>
                    <a:pt x="1" y="1"/>
                    <a:pt x="1" y="2"/>
                  </a:cubicBezTo>
                  <a:cubicBezTo>
                    <a:pt x="13" y="2"/>
                    <a:pt x="24" y="2"/>
                    <a:pt x="36" y="3"/>
                  </a:cubicBezTo>
                  <a:cubicBezTo>
                    <a:pt x="36" y="2"/>
                    <a:pt x="36" y="2"/>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1" name="9Slide.vn 45"/>
            <p:cNvSpPr>
              <a:spLocks/>
            </p:cNvSpPr>
            <p:nvPr/>
          </p:nvSpPr>
          <p:spPr bwMode="auto">
            <a:xfrm>
              <a:off x="-1883080" y="7942958"/>
              <a:ext cx="607104" cy="39903"/>
            </a:xfrm>
            <a:custGeom>
              <a:avLst/>
              <a:gdLst>
                <a:gd name="T0" fmla="*/ 30 w 30"/>
                <a:gd name="T1" fmla="*/ 0 h 2"/>
                <a:gd name="T2" fmla="*/ 0 w 30"/>
                <a:gd name="T3" fmla="*/ 0 h 2"/>
                <a:gd name="T4" fmla="*/ 0 w 30"/>
                <a:gd name="T5" fmla="*/ 2 h 2"/>
                <a:gd name="T6" fmla="*/ 30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cubicBezTo>
                    <a:pt x="20" y="0"/>
                    <a:pt x="10" y="0"/>
                    <a:pt x="0" y="0"/>
                  </a:cubicBezTo>
                  <a:cubicBezTo>
                    <a:pt x="0" y="0"/>
                    <a:pt x="0" y="1"/>
                    <a:pt x="0" y="2"/>
                  </a:cubicBezTo>
                  <a:cubicBezTo>
                    <a:pt x="10" y="2"/>
                    <a:pt x="20" y="2"/>
                    <a:pt x="30" y="2"/>
                  </a:cubicBezTo>
                  <a:cubicBezTo>
                    <a:pt x="30" y="2"/>
                    <a:pt x="30" y="1"/>
                    <a:pt x="3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2" name="9Slide.vn 46"/>
            <p:cNvSpPr>
              <a:spLocks/>
            </p:cNvSpPr>
            <p:nvPr/>
          </p:nvSpPr>
          <p:spPr bwMode="auto">
            <a:xfrm>
              <a:off x="-1883080" y="8002812"/>
              <a:ext cx="726814" cy="62705"/>
            </a:xfrm>
            <a:custGeom>
              <a:avLst/>
              <a:gdLst>
                <a:gd name="T0" fmla="*/ 36 w 36"/>
                <a:gd name="T1" fmla="*/ 1 h 3"/>
                <a:gd name="T2" fmla="*/ 0 w 36"/>
                <a:gd name="T3" fmla="*/ 0 h 3"/>
                <a:gd name="T4" fmla="*/ 1 w 36"/>
                <a:gd name="T5" fmla="*/ 1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0"/>
                  </a:cubicBezTo>
                  <a:cubicBezTo>
                    <a:pt x="1" y="0"/>
                    <a:pt x="1" y="1"/>
                    <a:pt x="1" y="1"/>
                  </a:cubicBezTo>
                  <a:cubicBezTo>
                    <a:pt x="13" y="1"/>
                    <a:pt x="24" y="2"/>
                    <a:pt x="36" y="3"/>
                  </a:cubicBezTo>
                  <a:cubicBezTo>
                    <a:pt x="36" y="2"/>
                    <a:pt x="36" y="1"/>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3" name="9Slide.vn 47"/>
            <p:cNvSpPr>
              <a:spLocks/>
            </p:cNvSpPr>
            <p:nvPr/>
          </p:nvSpPr>
          <p:spPr bwMode="auto">
            <a:xfrm>
              <a:off x="-1863127" y="8045567"/>
              <a:ext cx="666958" cy="59856"/>
            </a:xfrm>
            <a:custGeom>
              <a:avLst/>
              <a:gdLst>
                <a:gd name="T0" fmla="*/ 33 w 33"/>
                <a:gd name="T1" fmla="*/ 1 h 3"/>
                <a:gd name="T2" fmla="*/ 0 w 33"/>
                <a:gd name="T3" fmla="*/ 0 h 3"/>
                <a:gd name="T4" fmla="*/ 0 w 33"/>
                <a:gd name="T5" fmla="*/ 2 h 3"/>
                <a:gd name="T6" fmla="*/ 33 w 33"/>
                <a:gd name="T7" fmla="*/ 3 h 3"/>
                <a:gd name="T8" fmla="*/ 33 w 33"/>
                <a:gd name="T9" fmla="*/ 1 h 3"/>
              </a:gdLst>
              <a:ahLst/>
              <a:cxnLst>
                <a:cxn ang="0">
                  <a:pos x="T0" y="T1"/>
                </a:cxn>
                <a:cxn ang="0">
                  <a:pos x="T2" y="T3"/>
                </a:cxn>
                <a:cxn ang="0">
                  <a:pos x="T4" y="T5"/>
                </a:cxn>
                <a:cxn ang="0">
                  <a:pos x="T6" y="T7"/>
                </a:cxn>
                <a:cxn ang="0">
                  <a:pos x="T8" y="T9"/>
                </a:cxn>
              </a:cxnLst>
              <a:rect l="0" t="0" r="r" b="b"/>
              <a:pathLst>
                <a:path w="33" h="3">
                  <a:moveTo>
                    <a:pt x="33" y="1"/>
                  </a:moveTo>
                  <a:cubicBezTo>
                    <a:pt x="22" y="1"/>
                    <a:pt x="11" y="0"/>
                    <a:pt x="0" y="0"/>
                  </a:cubicBezTo>
                  <a:cubicBezTo>
                    <a:pt x="0" y="1"/>
                    <a:pt x="0" y="1"/>
                    <a:pt x="0" y="2"/>
                  </a:cubicBezTo>
                  <a:cubicBezTo>
                    <a:pt x="11" y="2"/>
                    <a:pt x="22" y="2"/>
                    <a:pt x="33" y="3"/>
                  </a:cubicBezTo>
                  <a:cubicBezTo>
                    <a:pt x="33" y="2"/>
                    <a:pt x="33" y="2"/>
                    <a:pt x="33"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4" name="9Slide.vn 48"/>
            <p:cNvSpPr>
              <a:spLocks/>
            </p:cNvSpPr>
            <p:nvPr/>
          </p:nvSpPr>
          <p:spPr bwMode="auto">
            <a:xfrm>
              <a:off x="-1843176" y="8105421"/>
              <a:ext cx="706861" cy="59856"/>
            </a:xfrm>
            <a:custGeom>
              <a:avLst/>
              <a:gdLst>
                <a:gd name="T0" fmla="*/ 34 w 35"/>
                <a:gd name="T1" fmla="*/ 1 h 3"/>
                <a:gd name="T2" fmla="*/ 0 w 35"/>
                <a:gd name="T3" fmla="*/ 0 h 3"/>
                <a:gd name="T4" fmla="*/ 0 w 35"/>
                <a:gd name="T5" fmla="*/ 2 h 3"/>
                <a:gd name="T6" fmla="*/ 35 w 35"/>
                <a:gd name="T7" fmla="*/ 3 h 3"/>
                <a:gd name="T8" fmla="*/ 34 w 35"/>
                <a:gd name="T9" fmla="*/ 1 h 3"/>
              </a:gdLst>
              <a:ahLst/>
              <a:cxnLst>
                <a:cxn ang="0">
                  <a:pos x="T0" y="T1"/>
                </a:cxn>
                <a:cxn ang="0">
                  <a:pos x="T2" y="T3"/>
                </a:cxn>
                <a:cxn ang="0">
                  <a:pos x="T4" y="T5"/>
                </a:cxn>
                <a:cxn ang="0">
                  <a:pos x="T6" y="T7"/>
                </a:cxn>
                <a:cxn ang="0">
                  <a:pos x="T8" y="T9"/>
                </a:cxn>
              </a:cxnLst>
              <a:rect l="0" t="0" r="r" b="b"/>
              <a:pathLst>
                <a:path w="35" h="3">
                  <a:moveTo>
                    <a:pt x="34" y="1"/>
                  </a:moveTo>
                  <a:cubicBezTo>
                    <a:pt x="23" y="1"/>
                    <a:pt x="11" y="0"/>
                    <a:pt x="0" y="0"/>
                  </a:cubicBezTo>
                  <a:cubicBezTo>
                    <a:pt x="0" y="1"/>
                    <a:pt x="0" y="1"/>
                    <a:pt x="0" y="2"/>
                  </a:cubicBezTo>
                  <a:cubicBezTo>
                    <a:pt x="12" y="2"/>
                    <a:pt x="23" y="2"/>
                    <a:pt x="35" y="3"/>
                  </a:cubicBezTo>
                  <a:cubicBezTo>
                    <a:pt x="34" y="2"/>
                    <a:pt x="34" y="2"/>
                    <a:pt x="34"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5" name="9Slide.vn 49"/>
            <p:cNvSpPr>
              <a:spLocks/>
            </p:cNvSpPr>
            <p:nvPr/>
          </p:nvSpPr>
          <p:spPr bwMode="auto">
            <a:xfrm>
              <a:off x="-1843176" y="8165277"/>
              <a:ext cx="627054" cy="59856"/>
            </a:xfrm>
            <a:custGeom>
              <a:avLst/>
              <a:gdLst>
                <a:gd name="T0" fmla="*/ 31 w 31"/>
                <a:gd name="T1" fmla="*/ 1 h 3"/>
                <a:gd name="T2" fmla="*/ 0 w 31"/>
                <a:gd name="T3" fmla="*/ 0 h 3"/>
                <a:gd name="T4" fmla="*/ 1 w 31"/>
                <a:gd name="T5" fmla="*/ 2 h 3"/>
                <a:gd name="T6" fmla="*/ 31 w 31"/>
                <a:gd name="T7" fmla="*/ 3 h 3"/>
                <a:gd name="T8" fmla="*/ 31 w 31"/>
                <a:gd name="T9" fmla="*/ 1 h 3"/>
              </a:gdLst>
              <a:ahLst/>
              <a:cxnLst>
                <a:cxn ang="0">
                  <a:pos x="T0" y="T1"/>
                </a:cxn>
                <a:cxn ang="0">
                  <a:pos x="T2" y="T3"/>
                </a:cxn>
                <a:cxn ang="0">
                  <a:pos x="T4" y="T5"/>
                </a:cxn>
                <a:cxn ang="0">
                  <a:pos x="T6" y="T7"/>
                </a:cxn>
                <a:cxn ang="0">
                  <a:pos x="T8" y="T9"/>
                </a:cxn>
              </a:cxnLst>
              <a:rect l="0" t="0" r="r" b="b"/>
              <a:pathLst>
                <a:path w="31" h="3">
                  <a:moveTo>
                    <a:pt x="31" y="1"/>
                  </a:moveTo>
                  <a:cubicBezTo>
                    <a:pt x="21" y="0"/>
                    <a:pt x="10" y="0"/>
                    <a:pt x="0" y="0"/>
                  </a:cubicBezTo>
                  <a:cubicBezTo>
                    <a:pt x="0" y="1"/>
                    <a:pt x="0" y="1"/>
                    <a:pt x="1" y="2"/>
                  </a:cubicBezTo>
                  <a:cubicBezTo>
                    <a:pt x="11" y="2"/>
                    <a:pt x="21" y="2"/>
                    <a:pt x="31" y="3"/>
                  </a:cubicBezTo>
                  <a:cubicBezTo>
                    <a:pt x="31" y="2"/>
                    <a:pt x="31" y="1"/>
                    <a:pt x="31"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6" name="9Slide.vn 50"/>
            <p:cNvSpPr>
              <a:spLocks/>
            </p:cNvSpPr>
            <p:nvPr/>
          </p:nvSpPr>
          <p:spPr bwMode="auto">
            <a:xfrm>
              <a:off x="-1823224" y="8225131"/>
              <a:ext cx="686911" cy="62705"/>
            </a:xfrm>
            <a:custGeom>
              <a:avLst/>
              <a:gdLst>
                <a:gd name="T0" fmla="*/ 34 w 34"/>
                <a:gd name="T1" fmla="*/ 1 h 3"/>
                <a:gd name="T2" fmla="*/ 0 w 34"/>
                <a:gd name="T3" fmla="*/ 0 h 3"/>
                <a:gd name="T4" fmla="*/ 0 w 34"/>
                <a:gd name="T5" fmla="*/ 2 h 3"/>
                <a:gd name="T6" fmla="*/ 34 w 34"/>
                <a:gd name="T7" fmla="*/ 3 h 3"/>
                <a:gd name="T8" fmla="*/ 34 w 34"/>
                <a:gd name="T9" fmla="*/ 1 h 3"/>
              </a:gdLst>
              <a:ahLst/>
              <a:cxnLst>
                <a:cxn ang="0">
                  <a:pos x="T0" y="T1"/>
                </a:cxn>
                <a:cxn ang="0">
                  <a:pos x="T2" y="T3"/>
                </a:cxn>
                <a:cxn ang="0">
                  <a:pos x="T4" y="T5"/>
                </a:cxn>
                <a:cxn ang="0">
                  <a:pos x="T6" y="T7"/>
                </a:cxn>
                <a:cxn ang="0">
                  <a:pos x="T8" y="T9"/>
                </a:cxn>
              </a:cxnLst>
              <a:rect l="0" t="0" r="r" b="b"/>
              <a:pathLst>
                <a:path w="34" h="3">
                  <a:moveTo>
                    <a:pt x="34" y="1"/>
                  </a:moveTo>
                  <a:cubicBezTo>
                    <a:pt x="23" y="0"/>
                    <a:pt x="11" y="0"/>
                    <a:pt x="0" y="0"/>
                  </a:cubicBezTo>
                  <a:cubicBezTo>
                    <a:pt x="0" y="0"/>
                    <a:pt x="0" y="1"/>
                    <a:pt x="0" y="2"/>
                  </a:cubicBezTo>
                  <a:cubicBezTo>
                    <a:pt x="11" y="2"/>
                    <a:pt x="23" y="2"/>
                    <a:pt x="34" y="3"/>
                  </a:cubicBezTo>
                  <a:cubicBezTo>
                    <a:pt x="34" y="2"/>
                    <a:pt x="34" y="2"/>
                    <a:pt x="34"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7" name="9Slide.vn 51"/>
            <p:cNvSpPr>
              <a:spLocks/>
            </p:cNvSpPr>
            <p:nvPr/>
          </p:nvSpPr>
          <p:spPr bwMode="auto">
            <a:xfrm>
              <a:off x="-1823224" y="8267886"/>
              <a:ext cx="547248" cy="59856"/>
            </a:xfrm>
            <a:custGeom>
              <a:avLst/>
              <a:gdLst>
                <a:gd name="T0" fmla="*/ 27 w 27"/>
                <a:gd name="T1" fmla="*/ 1 h 3"/>
                <a:gd name="T2" fmla="*/ 0 w 27"/>
                <a:gd name="T3" fmla="*/ 0 h 3"/>
                <a:gd name="T4" fmla="*/ 1 w 27"/>
                <a:gd name="T5" fmla="*/ 2 h 3"/>
                <a:gd name="T6" fmla="*/ 27 w 27"/>
                <a:gd name="T7" fmla="*/ 3 h 3"/>
                <a:gd name="T8" fmla="*/ 27 w 27"/>
                <a:gd name="T9" fmla="*/ 1 h 3"/>
              </a:gdLst>
              <a:ahLst/>
              <a:cxnLst>
                <a:cxn ang="0">
                  <a:pos x="T0" y="T1"/>
                </a:cxn>
                <a:cxn ang="0">
                  <a:pos x="T2" y="T3"/>
                </a:cxn>
                <a:cxn ang="0">
                  <a:pos x="T4" y="T5"/>
                </a:cxn>
                <a:cxn ang="0">
                  <a:pos x="T6" y="T7"/>
                </a:cxn>
                <a:cxn ang="0">
                  <a:pos x="T8" y="T9"/>
                </a:cxn>
              </a:cxnLst>
              <a:rect l="0" t="0" r="r" b="b"/>
              <a:pathLst>
                <a:path w="27" h="3">
                  <a:moveTo>
                    <a:pt x="27" y="1"/>
                  </a:moveTo>
                  <a:cubicBezTo>
                    <a:pt x="18" y="1"/>
                    <a:pt x="9" y="0"/>
                    <a:pt x="0" y="0"/>
                  </a:cubicBezTo>
                  <a:cubicBezTo>
                    <a:pt x="0" y="1"/>
                    <a:pt x="1" y="2"/>
                    <a:pt x="1" y="2"/>
                  </a:cubicBezTo>
                  <a:cubicBezTo>
                    <a:pt x="9" y="2"/>
                    <a:pt x="18" y="2"/>
                    <a:pt x="27" y="3"/>
                  </a:cubicBezTo>
                  <a:cubicBezTo>
                    <a:pt x="27" y="2"/>
                    <a:pt x="27" y="2"/>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8" name="9Slide.vn 52"/>
            <p:cNvSpPr>
              <a:spLocks/>
            </p:cNvSpPr>
            <p:nvPr/>
          </p:nvSpPr>
          <p:spPr bwMode="auto">
            <a:xfrm>
              <a:off x="-993802" y="7640831"/>
              <a:ext cx="604252" cy="119710"/>
            </a:xfrm>
            <a:custGeom>
              <a:avLst/>
              <a:gdLst>
                <a:gd name="T0" fmla="*/ 30 w 30"/>
                <a:gd name="T1" fmla="*/ 4 h 6"/>
                <a:gd name="T2" fmla="*/ 0 w 30"/>
                <a:gd name="T3" fmla="*/ 0 h 6"/>
                <a:gd name="T4" fmla="*/ 0 w 30"/>
                <a:gd name="T5" fmla="*/ 2 h 6"/>
                <a:gd name="T6" fmla="*/ 30 w 30"/>
                <a:gd name="T7" fmla="*/ 6 h 6"/>
                <a:gd name="T8" fmla="*/ 30 w 30"/>
                <a:gd name="T9" fmla="*/ 4 h 6"/>
              </a:gdLst>
              <a:ahLst/>
              <a:cxnLst>
                <a:cxn ang="0">
                  <a:pos x="T0" y="T1"/>
                </a:cxn>
                <a:cxn ang="0">
                  <a:pos x="T2" y="T3"/>
                </a:cxn>
                <a:cxn ang="0">
                  <a:pos x="T4" y="T5"/>
                </a:cxn>
                <a:cxn ang="0">
                  <a:pos x="T6" y="T7"/>
                </a:cxn>
                <a:cxn ang="0">
                  <a:pos x="T8" y="T9"/>
                </a:cxn>
              </a:cxnLst>
              <a:rect l="0" t="0" r="r" b="b"/>
              <a:pathLst>
                <a:path w="30" h="6">
                  <a:moveTo>
                    <a:pt x="30" y="4"/>
                  </a:moveTo>
                  <a:cubicBezTo>
                    <a:pt x="20" y="2"/>
                    <a:pt x="10" y="1"/>
                    <a:pt x="0" y="0"/>
                  </a:cubicBezTo>
                  <a:cubicBezTo>
                    <a:pt x="0" y="1"/>
                    <a:pt x="0" y="1"/>
                    <a:pt x="0" y="2"/>
                  </a:cubicBezTo>
                  <a:cubicBezTo>
                    <a:pt x="10" y="3"/>
                    <a:pt x="20" y="4"/>
                    <a:pt x="30" y="6"/>
                  </a:cubicBezTo>
                  <a:cubicBezTo>
                    <a:pt x="30" y="5"/>
                    <a:pt x="30" y="5"/>
                    <a:pt x="30"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29" name="9Slide.vn 53"/>
            <p:cNvSpPr>
              <a:spLocks/>
            </p:cNvSpPr>
            <p:nvPr/>
          </p:nvSpPr>
          <p:spPr bwMode="auto">
            <a:xfrm>
              <a:off x="-1136315" y="7680735"/>
              <a:ext cx="746765" cy="142512"/>
            </a:xfrm>
            <a:custGeom>
              <a:avLst/>
              <a:gdLst>
                <a:gd name="T0" fmla="*/ 37 w 37"/>
                <a:gd name="T1" fmla="*/ 5 h 7"/>
                <a:gd name="T2" fmla="*/ 0 w 37"/>
                <a:gd name="T3" fmla="*/ 0 h 7"/>
                <a:gd name="T4" fmla="*/ 1 w 37"/>
                <a:gd name="T5" fmla="*/ 2 h 7"/>
                <a:gd name="T6" fmla="*/ 37 w 37"/>
                <a:gd name="T7" fmla="*/ 7 h 7"/>
                <a:gd name="T8" fmla="*/ 37 w 37"/>
                <a:gd name="T9" fmla="*/ 5 h 7"/>
              </a:gdLst>
              <a:ahLst/>
              <a:cxnLst>
                <a:cxn ang="0">
                  <a:pos x="T0" y="T1"/>
                </a:cxn>
                <a:cxn ang="0">
                  <a:pos x="T2" y="T3"/>
                </a:cxn>
                <a:cxn ang="0">
                  <a:pos x="T4" y="T5"/>
                </a:cxn>
                <a:cxn ang="0">
                  <a:pos x="T6" y="T7"/>
                </a:cxn>
                <a:cxn ang="0">
                  <a:pos x="T8" y="T9"/>
                </a:cxn>
              </a:cxnLst>
              <a:rect l="0" t="0" r="r" b="b"/>
              <a:pathLst>
                <a:path w="37" h="7">
                  <a:moveTo>
                    <a:pt x="37" y="5"/>
                  </a:moveTo>
                  <a:cubicBezTo>
                    <a:pt x="25" y="3"/>
                    <a:pt x="13" y="1"/>
                    <a:pt x="0" y="0"/>
                  </a:cubicBezTo>
                  <a:cubicBezTo>
                    <a:pt x="1" y="1"/>
                    <a:pt x="1" y="1"/>
                    <a:pt x="1" y="2"/>
                  </a:cubicBezTo>
                  <a:cubicBezTo>
                    <a:pt x="13" y="3"/>
                    <a:pt x="25" y="5"/>
                    <a:pt x="37" y="7"/>
                  </a:cubicBezTo>
                  <a:cubicBezTo>
                    <a:pt x="37" y="6"/>
                    <a:pt x="37" y="6"/>
                    <a:pt x="37"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0" name="9Slide.vn 54"/>
            <p:cNvSpPr>
              <a:spLocks/>
            </p:cNvSpPr>
            <p:nvPr/>
          </p:nvSpPr>
          <p:spPr bwMode="auto">
            <a:xfrm>
              <a:off x="-1116362" y="7740589"/>
              <a:ext cx="666958" cy="122562"/>
            </a:xfrm>
            <a:custGeom>
              <a:avLst/>
              <a:gdLst>
                <a:gd name="T0" fmla="*/ 33 w 33"/>
                <a:gd name="T1" fmla="*/ 4 h 6"/>
                <a:gd name="T2" fmla="*/ 0 w 33"/>
                <a:gd name="T3" fmla="*/ 0 h 6"/>
                <a:gd name="T4" fmla="*/ 0 w 33"/>
                <a:gd name="T5" fmla="*/ 2 h 6"/>
                <a:gd name="T6" fmla="*/ 33 w 33"/>
                <a:gd name="T7" fmla="*/ 6 h 6"/>
                <a:gd name="T8" fmla="*/ 33 w 33"/>
                <a:gd name="T9" fmla="*/ 4 h 6"/>
              </a:gdLst>
              <a:ahLst/>
              <a:cxnLst>
                <a:cxn ang="0">
                  <a:pos x="T0" y="T1"/>
                </a:cxn>
                <a:cxn ang="0">
                  <a:pos x="T2" y="T3"/>
                </a:cxn>
                <a:cxn ang="0">
                  <a:pos x="T4" y="T5"/>
                </a:cxn>
                <a:cxn ang="0">
                  <a:pos x="T6" y="T7"/>
                </a:cxn>
                <a:cxn ang="0">
                  <a:pos x="T8" y="T9"/>
                </a:cxn>
              </a:cxnLst>
              <a:rect l="0" t="0" r="r" b="b"/>
              <a:pathLst>
                <a:path w="33" h="6">
                  <a:moveTo>
                    <a:pt x="33" y="4"/>
                  </a:moveTo>
                  <a:cubicBezTo>
                    <a:pt x="22" y="3"/>
                    <a:pt x="11" y="1"/>
                    <a:pt x="0" y="0"/>
                  </a:cubicBezTo>
                  <a:cubicBezTo>
                    <a:pt x="0" y="1"/>
                    <a:pt x="0" y="1"/>
                    <a:pt x="0" y="2"/>
                  </a:cubicBezTo>
                  <a:cubicBezTo>
                    <a:pt x="11" y="3"/>
                    <a:pt x="22" y="4"/>
                    <a:pt x="33" y="6"/>
                  </a:cubicBezTo>
                  <a:cubicBezTo>
                    <a:pt x="33" y="5"/>
                    <a:pt x="33" y="5"/>
                    <a:pt x="33"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1" name="9Slide.vn 55"/>
            <p:cNvSpPr>
              <a:spLocks/>
            </p:cNvSpPr>
            <p:nvPr/>
          </p:nvSpPr>
          <p:spPr bwMode="auto">
            <a:xfrm>
              <a:off x="-1116362" y="7803295"/>
              <a:ext cx="726814" cy="119710"/>
            </a:xfrm>
            <a:custGeom>
              <a:avLst/>
              <a:gdLst>
                <a:gd name="T0" fmla="*/ 36 w 36"/>
                <a:gd name="T1" fmla="*/ 4 h 6"/>
                <a:gd name="T2" fmla="*/ 0 w 36"/>
                <a:gd name="T3" fmla="*/ 0 h 6"/>
                <a:gd name="T4" fmla="*/ 0 w 36"/>
                <a:gd name="T5" fmla="*/ 2 h 6"/>
                <a:gd name="T6" fmla="*/ 36 w 36"/>
                <a:gd name="T7" fmla="*/ 6 h 6"/>
                <a:gd name="T8" fmla="*/ 36 w 36"/>
                <a:gd name="T9" fmla="*/ 4 h 6"/>
              </a:gdLst>
              <a:ahLst/>
              <a:cxnLst>
                <a:cxn ang="0">
                  <a:pos x="T0" y="T1"/>
                </a:cxn>
                <a:cxn ang="0">
                  <a:pos x="T2" y="T3"/>
                </a:cxn>
                <a:cxn ang="0">
                  <a:pos x="T4" y="T5"/>
                </a:cxn>
                <a:cxn ang="0">
                  <a:pos x="T6" y="T7"/>
                </a:cxn>
                <a:cxn ang="0">
                  <a:pos x="T8" y="T9"/>
                </a:cxn>
              </a:cxnLst>
              <a:rect l="0" t="0" r="r" b="b"/>
              <a:pathLst>
                <a:path w="36" h="6">
                  <a:moveTo>
                    <a:pt x="36" y="4"/>
                  </a:moveTo>
                  <a:cubicBezTo>
                    <a:pt x="24" y="3"/>
                    <a:pt x="12" y="1"/>
                    <a:pt x="0" y="0"/>
                  </a:cubicBezTo>
                  <a:cubicBezTo>
                    <a:pt x="0" y="1"/>
                    <a:pt x="0" y="1"/>
                    <a:pt x="0" y="2"/>
                  </a:cubicBezTo>
                  <a:cubicBezTo>
                    <a:pt x="12" y="3"/>
                    <a:pt x="24" y="4"/>
                    <a:pt x="36" y="6"/>
                  </a:cubicBezTo>
                  <a:cubicBezTo>
                    <a:pt x="36" y="6"/>
                    <a:pt x="36" y="5"/>
                    <a:pt x="36"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2" name="9Slide.vn 56"/>
            <p:cNvSpPr>
              <a:spLocks/>
            </p:cNvSpPr>
            <p:nvPr/>
          </p:nvSpPr>
          <p:spPr bwMode="auto">
            <a:xfrm>
              <a:off x="-1116362" y="7863151"/>
              <a:ext cx="706861" cy="119710"/>
            </a:xfrm>
            <a:custGeom>
              <a:avLst/>
              <a:gdLst>
                <a:gd name="T0" fmla="*/ 35 w 35"/>
                <a:gd name="T1" fmla="*/ 4 h 6"/>
                <a:gd name="T2" fmla="*/ 0 w 35"/>
                <a:gd name="T3" fmla="*/ 0 h 6"/>
                <a:gd name="T4" fmla="*/ 1 w 35"/>
                <a:gd name="T5" fmla="*/ 1 h 6"/>
                <a:gd name="T6" fmla="*/ 35 w 35"/>
                <a:gd name="T7" fmla="*/ 6 h 6"/>
                <a:gd name="T8" fmla="*/ 35 w 35"/>
                <a:gd name="T9" fmla="*/ 4 h 6"/>
              </a:gdLst>
              <a:ahLst/>
              <a:cxnLst>
                <a:cxn ang="0">
                  <a:pos x="T0" y="T1"/>
                </a:cxn>
                <a:cxn ang="0">
                  <a:pos x="T2" y="T3"/>
                </a:cxn>
                <a:cxn ang="0">
                  <a:pos x="T4" y="T5"/>
                </a:cxn>
                <a:cxn ang="0">
                  <a:pos x="T6" y="T7"/>
                </a:cxn>
                <a:cxn ang="0">
                  <a:pos x="T8" y="T9"/>
                </a:cxn>
              </a:cxnLst>
              <a:rect l="0" t="0" r="r" b="b"/>
              <a:pathLst>
                <a:path w="35" h="6">
                  <a:moveTo>
                    <a:pt x="35" y="4"/>
                  </a:moveTo>
                  <a:cubicBezTo>
                    <a:pt x="24" y="2"/>
                    <a:pt x="12" y="1"/>
                    <a:pt x="0" y="0"/>
                  </a:cubicBezTo>
                  <a:cubicBezTo>
                    <a:pt x="0" y="0"/>
                    <a:pt x="0" y="1"/>
                    <a:pt x="1" y="1"/>
                  </a:cubicBezTo>
                  <a:cubicBezTo>
                    <a:pt x="12" y="3"/>
                    <a:pt x="24" y="4"/>
                    <a:pt x="35" y="6"/>
                  </a:cubicBezTo>
                  <a:cubicBezTo>
                    <a:pt x="35" y="5"/>
                    <a:pt x="35" y="5"/>
                    <a:pt x="35"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3" name="9Slide.vn 57"/>
            <p:cNvSpPr>
              <a:spLocks/>
            </p:cNvSpPr>
            <p:nvPr/>
          </p:nvSpPr>
          <p:spPr bwMode="auto">
            <a:xfrm>
              <a:off x="-1096411" y="7903054"/>
              <a:ext cx="706861" cy="142512"/>
            </a:xfrm>
            <a:custGeom>
              <a:avLst/>
              <a:gdLst>
                <a:gd name="T0" fmla="*/ 35 w 35"/>
                <a:gd name="T1" fmla="*/ 5 h 7"/>
                <a:gd name="T2" fmla="*/ 0 w 35"/>
                <a:gd name="T3" fmla="*/ 0 h 7"/>
                <a:gd name="T4" fmla="*/ 0 w 35"/>
                <a:gd name="T5" fmla="*/ 2 h 7"/>
                <a:gd name="T6" fmla="*/ 35 w 35"/>
                <a:gd name="T7" fmla="*/ 7 h 7"/>
                <a:gd name="T8" fmla="*/ 35 w 35"/>
                <a:gd name="T9" fmla="*/ 5 h 7"/>
              </a:gdLst>
              <a:ahLst/>
              <a:cxnLst>
                <a:cxn ang="0">
                  <a:pos x="T0" y="T1"/>
                </a:cxn>
                <a:cxn ang="0">
                  <a:pos x="T2" y="T3"/>
                </a:cxn>
                <a:cxn ang="0">
                  <a:pos x="T4" y="T5"/>
                </a:cxn>
                <a:cxn ang="0">
                  <a:pos x="T6" y="T7"/>
                </a:cxn>
                <a:cxn ang="0">
                  <a:pos x="T8" y="T9"/>
                </a:cxn>
              </a:cxnLst>
              <a:rect l="0" t="0" r="r" b="b"/>
              <a:pathLst>
                <a:path w="35" h="7">
                  <a:moveTo>
                    <a:pt x="35" y="5"/>
                  </a:moveTo>
                  <a:cubicBezTo>
                    <a:pt x="23" y="3"/>
                    <a:pt x="11" y="2"/>
                    <a:pt x="0" y="0"/>
                  </a:cubicBezTo>
                  <a:cubicBezTo>
                    <a:pt x="0" y="1"/>
                    <a:pt x="0" y="2"/>
                    <a:pt x="0" y="2"/>
                  </a:cubicBezTo>
                  <a:cubicBezTo>
                    <a:pt x="12" y="3"/>
                    <a:pt x="23" y="5"/>
                    <a:pt x="35" y="7"/>
                  </a:cubicBezTo>
                  <a:cubicBezTo>
                    <a:pt x="35" y="6"/>
                    <a:pt x="35" y="6"/>
                    <a:pt x="3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4" name="9Slide.vn 58"/>
            <p:cNvSpPr>
              <a:spLocks/>
            </p:cNvSpPr>
            <p:nvPr/>
          </p:nvSpPr>
          <p:spPr bwMode="auto">
            <a:xfrm>
              <a:off x="-1096411" y="7962908"/>
              <a:ext cx="607104" cy="122562"/>
            </a:xfrm>
            <a:custGeom>
              <a:avLst/>
              <a:gdLst>
                <a:gd name="T0" fmla="*/ 30 w 30"/>
                <a:gd name="T1" fmla="*/ 4 h 6"/>
                <a:gd name="T2" fmla="*/ 0 w 30"/>
                <a:gd name="T3" fmla="*/ 0 h 6"/>
                <a:gd name="T4" fmla="*/ 0 w 30"/>
                <a:gd name="T5" fmla="*/ 2 h 6"/>
                <a:gd name="T6" fmla="*/ 30 w 30"/>
                <a:gd name="T7" fmla="*/ 6 h 6"/>
                <a:gd name="T8" fmla="*/ 30 w 30"/>
                <a:gd name="T9" fmla="*/ 4 h 6"/>
              </a:gdLst>
              <a:ahLst/>
              <a:cxnLst>
                <a:cxn ang="0">
                  <a:pos x="T0" y="T1"/>
                </a:cxn>
                <a:cxn ang="0">
                  <a:pos x="T2" y="T3"/>
                </a:cxn>
                <a:cxn ang="0">
                  <a:pos x="T4" y="T5"/>
                </a:cxn>
                <a:cxn ang="0">
                  <a:pos x="T6" y="T7"/>
                </a:cxn>
                <a:cxn ang="0">
                  <a:pos x="T8" y="T9"/>
                </a:cxn>
              </a:cxnLst>
              <a:rect l="0" t="0" r="r" b="b"/>
              <a:pathLst>
                <a:path w="30" h="6">
                  <a:moveTo>
                    <a:pt x="30" y="4"/>
                  </a:moveTo>
                  <a:cubicBezTo>
                    <a:pt x="20" y="2"/>
                    <a:pt x="10" y="1"/>
                    <a:pt x="0" y="0"/>
                  </a:cubicBezTo>
                  <a:cubicBezTo>
                    <a:pt x="0" y="1"/>
                    <a:pt x="0" y="1"/>
                    <a:pt x="0" y="2"/>
                  </a:cubicBezTo>
                  <a:cubicBezTo>
                    <a:pt x="10" y="3"/>
                    <a:pt x="20" y="4"/>
                    <a:pt x="30" y="6"/>
                  </a:cubicBezTo>
                  <a:cubicBezTo>
                    <a:pt x="30" y="5"/>
                    <a:pt x="30" y="5"/>
                    <a:pt x="30"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5" name="9Slide.vn 59"/>
            <p:cNvSpPr>
              <a:spLocks/>
            </p:cNvSpPr>
            <p:nvPr/>
          </p:nvSpPr>
          <p:spPr bwMode="auto">
            <a:xfrm>
              <a:off x="-1096411" y="8025614"/>
              <a:ext cx="706861" cy="119710"/>
            </a:xfrm>
            <a:custGeom>
              <a:avLst/>
              <a:gdLst>
                <a:gd name="T0" fmla="*/ 35 w 35"/>
                <a:gd name="T1" fmla="*/ 5 h 6"/>
                <a:gd name="T2" fmla="*/ 0 w 35"/>
                <a:gd name="T3" fmla="*/ 0 h 6"/>
                <a:gd name="T4" fmla="*/ 0 w 35"/>
                <a:gd name="T5" fmla="*/ 2 h 6"/>
                <a:gd name="T6" fmla="*/ 35 w 35"/>
                <a:gd name="T7" fmla="*/ 6 h 6"/>
                <a:gd name="T8" fmla="*/ 35 w 35"/>
                <a:gd name="T9" fmla="*/ 5 h 6"/>
              </a:gdLst>
              <a:ahLst/>
              <a:cxnLst>
                <a:cxn ang="0">
                  <a:pos x="T0" y="T1"/>
                </a:cxn>
                <a:cxn ang="0">
                  <a:pos x="T2" y="T3"/>
                </a:cxn>
                <a:cxn ang="0">
                  <a:pos x="T4" y="T5"/>
                </a:cxn>
                <a:cxn ang="0">
                  <a:pos x="T6" y="T7"/>
                </a:cxn>
                <a:cxn ang="0">
                  <a:pos x="T8" y="T9"/>
                </a:cxn>
              </a:cxnLst>
              <a:rect l="0" t="0" r="r" b="b"/>
              <a:pathLst>
                <a:path w="35" h="6">
                  <a:moveTo>
                    <a:pt x="35" y="5"/>
                  </a:moveTo>
                  <a:cubicBezTo>
                    <a:pt x="23" y="3"/>
                    <a:pt x="12" y="1"/>
                    <a:pt x="0" y="0"/>
                  </a:cubicBezTo>
                  <a:cubicBezTo>
                    <a:pt x="0" y="1"/>
                    <a:pt x="0" y="1"/>
                    <a:pt x="0" y="2"/>
                  </a:cubicBezTo>
                  <a:cubicBezTo>
                    <a:pt x="12" y="3"/>
                    <a:pt x="24" y="5"/>
                    <a:pt x="35" y="6"/>
                  </a:cubicBezTo>
                  <a:cubicBezTo>
                    <a:pt x="35" y="6"/>
                    <a:pt x="35" y="5"/>
                    <a:pt x="3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6" name="9Slide.vn 60"/>
            <p:cNvSpPr>
              <a:spLocks/>
            </p:cNvSpPr>
            <p:nvPr/>
          </p:nvSpPr>
          <p:spPr bwMode="auto">
            <a:xfrm>
              <a:off x="-1073609" y="8085470"/>
              <a:ext cx="644156" cy="119710"/>
            </a:xfrm>
            <a:custGeom>
              <a:avLst/>
              <a:gdLst>
                <a:gd name="T0" fmla="*/ 32 w 32"/>
                <a:gd name="T1" fmla="*/ 4 h 6"/>
                <a:gd name="T2" fmla="*/ 0 w 32"/>
                <a:gd name="T3" fmla="*/ 0 h 6"/>
                <a:gd name="T4" fmla="*/ 0 w 32"/>
                <a:gd name="T5" fmla="*/ 2 h 6"/>
                <a:gd name="T6" fmla="*/ 32 w 32"/>
                <a:gd name="T7" fmla="*/ 6 h 6"/>
                <a:gd name="T8" fmla="*/ 32 w 32"/>
                <a:gd name="T9" fmla="*/ 4 h 6"/>
              </a:gdLst>
              <a:ahLst/>
              <a:cxnLst>
                <a:cxn ang="0">
                  <a:pos x="T0" y="T1"/>
                </a:cxn>
                <a:cxn ang="0">
                  <a:pos x="T2" y="T3"/>
                </a:cxn>
                <a:cxn ang="0">
                  <a:pos x="T4" y="T5"/>
                </a:cxn>
                <a:cxn ang="0">
                  <a:pos x="T6" y="T7"/>
                </a:cxn>
                <a:cxn ang="0">
                  <a:pos x="T8" y="T9"/>
                </a:cxn>
              </a:cxnLst>
              <a:rect l="0" t="0" r="r" b="b"/>
              <a:pathLst>
                <a:path w="32" h="6">
                  <a:moveTo>
                    <a:pt x="32" y="4"/>
                  </a:moveTo>
                  <a:cubicBezTo>
                    <a:pt x="21" y="2"/>
                    <a:pt x="11" y="1"/>
                    <a:pt x="0" y="0"/>
                  </a:cubicBezTo>
                  <a:cubicBezTo>
                    <a:pt x="0" y="0"/>
                    <a:pt x="0" y="1"/>
                    <a:pt x="0" y="2"/>
                  </a:cubicBezTo>
                  <a:cubicBezTo>
                    <a:pt x="11" y="3"/>
                    <a:pt x="21" y="4"/>
                    <a:pt x="32" y="6"/>
                  </a:cubicBezTo>
                  <a:cubicBezTo>
                    <a:pt x="32" y="5"/>
                    <a:pt x="32" y="5"/>
                    <a:pt x="32"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7" name="9Slide.vn 61"/>
            <p:cNvSpPr>
              <a:spLocks/>
            </p:cNvSpPr>
            <p:nvPr/>
          </p:nvSpPr>
          <p:spPr bwMode="auto">
            <a:xfrm>
              <a:off x="-1073609" y="8145324"/>
              <a:ext cx="684059" cy="122562"/>
            </a:xfrm>
            <a:custGeom>
              <a:avLst/>
              <a:gdLst>
                <a:gd name="T0" fmla="*/ 34 w 34"/>
                <a:gd name="T1" fmla="*/ 4 h 6"/>
                <a:gd name="T2" fmla="*/ 0 w 34"/>
                <a:gd name="T3" fmla="*/ 0 h 6"/>
                <a:gd name="T4" fmla="*/ 0 w 34"/>
                <a:gd name="T5" fmla="*/ 1 h 6"/>
                <a:gd name="T6" fmla="*/ 34 w 34"/>
                <a:gd name="T7" fmla="*/ 6 h 6"/>
                <a:gd name="T8" fmla="*/ 34 w 34"/>
                <a:gd name="T9" fmla="*/ 4 h 6"/>
              </a:gdLst>
              <a:ahLst/>
              <a:cxnLst>
                <a:cxn ang="0">
                  <a:pos x="T0" y="T1"/>
                </a:cxn>
                <a:cxn ang="0">
                  <a:pos x="T2" y="T3"/>
                </a:cxn>
                <a:cxn ang="0">
                  <a:pos x="T4" y="T5"/>
                </a:cxn>
                <a:cxn ang="0">
                  <a:pos x="T6" y="T7"/>
                </a:cxn>
                <a:cxn ang="0">
                  <a:pos x="T8" y="T9"/>
                </a:cxn>
              </a:cxnLst>
              <a:rect l="0" t="0" r="r" b="b"/>
              <a:pathLst>
                <a:path w="34" h="6">
                  <a:moveTo>
                    <a:pt x="34" y="4"/>
                  </a:moveTo>
                  <a:cubicBezTo>
                    <a:pt x="23" y="2"/>
                    <a:pt x="11" y="1"/>
                    <a:pt x="0" y="0"/>
                  </a:cubicBezTo>
                  <a:cubicBezTo>
                    <a:pt x="0" y="0"/>
                    <a:pt x="0" y="1"/>
                    <a:pt x="0" y="1"/>
                  </a:cubicBezTo>
                  <a:cubicBezTo>
                    <a:pt x="12" y="3"/>
                    <a:pt x="23" y="4"/>
                    <a:pt x="34" y="6"/>
                  </a:cubicBezTo>
                  <a:cubicBezTo>
                    <a:pt x="34" y="5"/>
                    <a:pt x="34" y="5"/>
                    <a:pt x="34"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8" name="9Slide.vn 62"/>
            <p:cNvSpPr>
              <a:spLocks/>
            </p:cNvSpPr>
            <p:nvPr/>
          </p:nvSpPr>
          <p:spPr bwMode="auto">
            <a:xfrm>
              <a:off x="-1073609" y="8185228"/>
              <a:ext cx="624205" cy="122562"/>
            </a:xfrm>
            <a:custGeom>
              <a:avLst/>
              <a:gdLst>
                <a:gd name="T0" fmla="*/ 31 w 31"/>
                <a:gd name="T1" fmla="*/ 4 h 6"/>
                <a:gd name="T2" fmla="*/ 0 w 31"/>
                <a:gd name="T3" fmla="*/ 0 h 6"/>
                <a:gd name="T4" fmla="*/ 0 w 31"/>
                <a:gd name="T5" fmla="*/ 2 h 6"/>
                <a:gd name="T6" fmla="*/ 31 w 31"/>
                <a:gd name="T7" fmla="*/ 6 h 6"/>
                <a:gd name="T8" fmla="*/ 31 w 31"/>
                <a:gd name="T9" fmla="*/ 4 h 6"/>
              </a:gdLst>
              <a:ahLst/>
              <a:cxnLst>
                <a:cxn ang="0">
                  <a:pos x="T0" y="T1"/>
                </a:cxn>
                <a:cxn ang="0">
                  <a:pos x="T2" y="T3"/>
                </a:cxn>
                <a:cxn ang="0">
                  <a:pos x="T4" y="T5"/>
                </a:cxn>
                <a:cxn ang="0">
                  <a:pos x="T6" y="T7"/>
                </a:cxn>
                <a:cxn ang="0">
                  <a:pos x="T8" y="T9"/>
                </a:cxn>
              </a:cxnLst>
              <a:rect l="0" t="0" r="r" b="b"/>
              <a:pathLst>
                <a:path w="31" h="6">
                  <a:moveTo>
                    <a:pt x="31" y="4"/>
                  </a:moveTo>
                  <a:cubicBezTo>
                    <a:pt x="20" y="3"/>
                    <a:pt x="10" y="1"/>
                    <a:pt x="0" y="0"/>
                  </a:cubicBezTo>
                  <a:cubicBezTo>
                    <a:pt x="0" y="1"/>
                    <a:pt x="0" y="1"/>
                    <a:pt x="0" y="2"/>
                  </a:cubicBezTo>
                  <a:cubicBezTo>
                    <a:pt x="11" y="3"/>
                    <a:pt x="21" y="5"/>
                    <a:pt x="31" y="6"/>
                  </a:cubicBezTo>
                  <a:cubicBezTo>
                    <a:pt x="31" y="5"/>
                    <a:pt x="31" y="5"/>
                    <a:pt x="3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39" name="9Slide.vn 63"/>
            <p:cNvSpPr>
              <a:spLocks/>
            </p:cNvSpPr>
            <p:nvPr/>
          </p:nvSpPr>
          <p:spPr bwMode="auto">
            <a:xfrm>
              <a:off x="-1073609" y="8245084"/>
              <a:ext cx="684059" cy="142512"/>
            </a:xfrm>
            <a:custGeom>
              <a:avLst/>
              <a:gdLst>
                <a:gd name="T0" fmla="*/ 34 w 34"/>
                <a:gd name="T1" fmla="*/ 5 h 7"/>
                <a:gd name="T2" fmla="*/ 0 w 34"/>
                <a:gd name="T3" fmla="*/ 0 h 7"/>
                <a:gd name="T4" fmla="*/ 1 w 34"/>
                <a:gd name="T5" fmla="*/ 2 h 7"/>
                <a:gd name="T6" fmla="*/ 34 w 34"/>
                <a:gd name="T7" fmla="*/ 7 h 7"/>
                <a:gd name="T8" fmla="*/ 34 w 34"/>
                <a:gd name="T9" fmla="*/ 5 h 7"/>
              </a:gdLst>
              <a:ahLst/>
              <a:cxnLst>
                <a:cxn ang="0">
                  <a:pos x="T0" y="T1"/>
                </a:cxn>
                <a:cxn ang="0">
                  <a:pos x="T2" y="T3"/>
                </a:cxn>
                <a:cxn ang="0">
                  <a:pos x="T4" y="T5"/>
                </a:cxn>
                <a:cxn ang="0">
                  <a:pos x="T6" y="T7"/>
                </a:cxn>
                <a:cxn ang="0">
                  <a:pos x="T8" y="T9"/>
                </a:cxn>
              </a:cxnLst>
              <a:rect l="0" t="0" r="r" b="b"/>
              <a:pathLst>
                <a:path w="34" h="7">
                  <a:moveTo>
                    <a:pt x="34" y="5"/>
                  </a:moveTo>
                  <a:cubicBezTo>
                    <a:pt x="23" y="3"/>
                    <a:pt x="12" y="1"/>
                    <a:pt x="0" y="0"/>
                  </a:cubicBezTo>
                  <a:cubicBezTo>
                    <a:pt x="1" y="1"/>
                    <a:pt x="1" y="1"/>
                    <a:pt x="1" y="2"/>
                  </a:cubicBezTo>
                  <a:cubicBezTo>
                    <a:pt x="12" y="3"/>
                    <a:pt x="23" y="5"/>
                    <a:pt x="34" y="7"/>
                  </a:cubicBezTo>
                  <a:cubicBezTo>
                    <a:pt x="34" y="6"/>
                    <a:pt x="34" y="6"/>
                    <a:pt x="3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0" name="9Slide.vn 64"/>
            <p:cNvSpPr>
              <a:spLocks/>
            </p:cNvSpPr>
            <p:nvPr/>
          </p:nvSpPr>
          <p:spPr bwMode="auto">
            <a:xfrm>
              <a:off x="-1053657" y="8307789"/>
              <a:ext cx="524446" cy="99760"/>
            </a:xfrm>
            <a:custGeom>
              <a:avLst/>
              <a:gdLst>
                <a:gd name="T0" fmla="*/ 26 w 26"/>
                <a:gd name="T1" fmla="*/ 3 h 5"/>
                <a:gd name="T2" fmla="*/ 0 w 26"/>
                <a:gd name="T3" fmla="*/ 0 h 5"/>
                <a:gd name="T4" fmla="*/ 0 w 26"/>
                <a:gd name="T5" fmla="*/ 2 h 5"/>
                <a:gd name="T6" fmla="*/ 26 w 26"/>
                <a:gd name="T7" fmla="*/ 5 h 5"/>
                <a:gd name="T8" fmla="*/ 26 w 26"/>
                <a:gd name="T9" fmla="*/ 3 h 5"/>
              </a:gdLst>
              <a:ahLst/>
              <a:cxnLst>
                <a:cxn ang="0">
                  <a:pos x="T0" y="T1"/>
                </a:cxn>
                <a:cxn ang="0">
                  <a:pos x="T2" y="T3"/>
                </a:cxn>
                <a:cxn ang="0">
                  <a:pos x="T4" y="T5"/>
                </a:cxn>
                <a:cxn ang="0">
                  <a:pos x="T6" y="T7"/>
                </a:cxn>
                <a:cxn ang="0">
                  <a:pos x="T8" y="T9"/>
                </a:cxn>
              </a:cxnLst>
              <a:rect l="0" t="0" r="r" b="b"/>
              <a:pathLst>
                <a:path w="26" h="5">
                  <a:moveTo>
                    <a:pt x="26" y="3"/>
                  </a:moveTo>
                  <a:cubicBezTo>
                    <a:pt x="17" y="2"/>
                    <a:pt x="9" y="1"/>
                    <a:pt x="0" y="0"/>
                  </a:cubicBezTo>
                  <a:cubicBezTo>
                    <a:pt x="0" y="1"/>
                    <a:pt x="0" y="1"/>
                    <a:pt x="0" y="2"/>
                  </a:cubicBezTo>
                  <a:cubicBezTo>
                    <a:pt x="9" y="3"/>
                    <a:pt x="17" y="4"/>
                    <a:pt x="26" y="5"/>
                  </a:cubicBezTo>
                  <a:cubicBezTo>
                    <a:pt x="26" y="4"/>
                    <a:pt x="26" y="4"/>
                    <a:pt x="26"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1" name="9Slide.vn 65"/>
            <p:cNvSpPr>
              <a:spLocks/>
            </p:cNvSpPr>
            <p:nvPr/>
          </p:nvSpPr>
          <p:spPr bwMode="auto">
            <a:xfrm>
              <a:off x="-2892067" y="8570012"/>
              <a:ext cx="2525319" cy="202368"/>
            </a:xfrm>
            <a:custGeom>
              <a:avLst/>
              <a:gdLst>
                <a:gd name="T0" fmla="*/ 125 w 125"/>
                <a:gd name="T1" fmla="*/ 10 h 10"/>
                <a:gd name="T2" fmla="*/ 0 w 125"/>
                <a:gd name="T3" fmla="*/ 10 h 10"/>
                <a:gd name="T4" fmla="*/ 0 w 125"/>
                <a:gd name="T5" fmla="*/ 8 h 10"/>
                <a:gd name="T6" fmla="*/ 125 w 125"/>
                <a:gd name="T7" fmla="*/ 8 h 10"/>
                <a:gd name="T8" fmla="*/ 125 w 125"/>
                <a:gd name="T9" fmla="*/ 10 h 10"/>
              </a:gdLst>
              <a:ahLst/>
              <a:cxnLst>
                <a:cxn ang="0">
                  <a:pos x="T0" y="T1"/>
                </a:cxn>
                <a:cxn ang="0">
                  <a:pos x="T2" y="T3"/>
                </a:cxn>
                <a:cxn ang="0">
                  <a:pos x="T4" y="T5"/>
                </a:cxn>
                <a:cxn ang="0">
                  <a:pos x="T6" y="T7"/>
                </a:cxn>
                <a:cxn ang="0">
                  <a:pos x="T8" y="T9"/>
                </a:cxn>
              </a:cxnLst>
              <a:rect l="0" t="0" r="r" b="b"/>
              <a:pathLst>
                <a:path w="125" h="10">
                  <a:moveTo>
                    <a:pt x="125" y="10"/>
                  </a:moveTo>
                  <a:cubicBezTo>
                    <a:pt x="83" y="2"/>
                    <a:pt x="42" y="2"/>
                    <a:pt x="0" y="10"/>
                  </a:cubicBezTo>
                  <a:cubicBezTo>
                    <a:pt x="0" y="9"/>
                    <a:pt x="0" y="9"/>
                    <a:pt x="0" y="8"/>
                  </a:cubicBezTo>
                  <a:cubicBezTo>
                    <a:pt x="41" y="0"/>
                    <a:pt x="83" y="1"/>
                    <a:pt x="125" y="8"/>
                  </a:cubicBezTo>
                  <a:cubicBezTo>
                    <a:pt x="125" y="9"/>
                    <a:pt x="125" y="9"/>
                    <a:pt x="125" y="10"/>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2" name="9Slide.vn 66"/>
            <p:cNvSpPr>
              <a:spLocks/>
            </p:cNvSpPr>
            <p:nvPr/>
          </p:nvSpPr>
          <p:spPr bwMode="auto">
            <a:xfrm>
              <a:off x="-1236073" y="8367644"/>
              <a:ext cx="869326" cy="302126"/>
            </a:xfrm>
            <a:custGeom>
              <a:avLst/>
              <a:gdLst>
                <a:gd name="T0" fmla="*/ 42 w 43"/>
                <a:gd name="T1" fmla="*/ 6 h 15"/>
                <a:gd name="T2" fmla="*/ 0 w 43"/>
                <a:gd name="T3" fmla="*/ 0 h 15"/>
                <a:gd name="T4" fmla="*/ 1 w 43"/>
                <a:gd name="T5" fmla="*/ 10 h 15"/>
                <a:gd name="T6" fmla="*/ 43 w 43"/>
                <a:gd name="T7" fmla="*/ 15 h 15"/>
                <a:gd name="T8" fmla="*/ 42 w 43"/>
                <a:gd name="T9" fmla="*/ 6 h 15"/>
              </a:gdLst>
              <a:ahLst/>
              <a:cxnLst>
                <a:cxn ang="0">
                  <a:pos x="T0" y="T1"/>
                </a:cxn>
                <a:cxn ang="0">
                  <a:pos x="T2" y="T3"/>
                </a:cxn>
                <a:cxn ang="0">
                  <a:pos x="T4" y="T5"/>
                </a:cxn>
                <a:cxn ang="0">
                  <a:pos x="T6" y="T7"/>
                </a:cxn>
                <a:cxn ang="0">
                  <a:pos x="T8" y="T9"/>
                </a:cxn>
              </a:cxnLst>
              <a:rect l="0" t="0" r="r" b="b"/>
              <a:pathLst>
                <a:path w="43" h="15">
                  <a:moveTo>
                    <a:pt x="42" y="6"/>
                  </a:moveTo>
                  <a:cubicBezTo>
                    <a:pt x="28" y="3"/>
                    <a:pt x="14" y="1"/>
                    <a:pt x="0" y="0"/>
                  </a:cubicBezTo>
                  <a:cubicBezTo>
                    <a:pt x="1" y="4"/>
                    <a:pt x="1" y="6"/>
                    <a:pt x="1" y="10"/>
                  </a:cubicBezTo>
                  <a:cubicBezTo>
                    <a:pt x="15" y="11"/>
                    <a:pt x="29" y="13"/>
                    <a:pt x="43" y="15"/>
                  </a:cubicBezTo>
                  <a:cubicBezTo>
                    <a:pt x="43" y="11"/>
                    <a:pt x="43" y="9"/>
                    <a:pt x="42"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3" name="9Slide.vn 67"/>
            <p:cNvSpPr>
              <a:spLocks/>
            </p:cNvSpPr>
            <p:nvPr/>
          </p:nvSpPr>
          <p:spPr bwMode="auto">
            <a:xfrm>
              <a:off x="-1196169" y="8689723"/>
              <a:ext cx="829423" cy="706861"/>
            </a:xfrm>
            <a:custGeom>
              <a:avLst/>
              <a:gdLst>
                <a:gd name="T0" fmla="*/ 41 w 41"/>
                <a:gd name="T1" fmla="*/ 6 h 35"/>
                <a:gd name="T2" fmla="*/ 0 w 41"/>
                <a:gd name="T3" fmla="*/ 0 h 35"/>
                <a:gd name="T4" fmla="*/ 4 w 41"/>
                <a:gd name="T5" fmla="*/ 30 h 35"/>
                <a:gd name="T6" fmla="*/ 41 w 41"/>
                <a:gd name="T7" fmla="*/ 35 h 35"/>
                <a:gd name="T8" fmla="*/ 41 w 41"/>
                <a:gd name="T9" fmla="*/ 6 h 35"/>
              </a:gdLst>
              <a:ahLst/>
              <a:cxnLst>
                <a:cxn ang="0">
                  <a:pos x="T0" y="T1"/>
                </a:cxn>
                <a:cxn ang="0">
                  <a:pos x="T2" y="T3"/>
                </a:cxn>
                <a:cxn ang="0">
                  <a:pos x="T4" y="T5"/>
                </a:cxn>
                <a:cxn ang="0">
                  <a:pos x="T6" y="T7"/>
                </a:cxn>
                <a:cxn ang="0">
                  <a:pos x="T8" y="T9"/>
                </a:cxn>
              </a:cxnLst>
              <a:rect l="0" t="0" r="r" b="b"/>
              <a:pathLst>
                <a:path w="41" h="35">
                  <a:moveTo>
                    <a:pt x="41" y="6"/>
                  </a:moveTo>
                  <a:cubicBezTo>
                    <a:pt x="27" y="3"/>
                    <a:pt x="14" y="1"/>
                    <a:pt x="0" y="0"/>
                  </a:cubicBezTo>
                  <a:cubicBezTo>
                    <a:pt x="2" y="10"/>
                    <a:pt x="3" y="20"/>
                    <a:pt x="4" y="30"/>
                  </a:cubicBezTo>
                  <a:cubicBezTo>
                    <a:pt x="17" y="31"/>
                    <a:pt x="29" y="33"/>
                    <a:pt x="41" y="35"/>
                  </a:cubicBezTo>
                  <a:cubicBezTo>
                    <a:pt x="41" y="25"/>
                    <a:pt x="41" y="15"/>
                    <a:pt x="41"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4" name="9Slide.vn 68"/>
            <p:cNvSpPr>
              <a:spLocks/>
            </p:cNvSpPr>
            <p:nvPr/>
          </p:nvSpPr>
          <p:spPr bwMode="auto">
            <a:xfrm>
              <a:off x="-2994676" y="8347693"/>
              <a:ext cx="1738651" cy="322079"/>
            </a:xfrm>
            <a:custGeom>
              <a:avLst/>
              <a:gdLst>
                <a:gd name="T0" fmla="*/ 85 w 86"/>
                <a:gd name="T1" fmla="*/ 1 h 16"/>
                <a:gd name="T2" fmla="*/ 0 w 86"/>
                <a:gd name="T3" fmla="*/ 7 h 16"/>
                <a:gd name="T4" fmla="*/ 4 w 86"/>
                <a:gd name="T5" fmla="*/ 16 h 16"/>
                <a:gd name="T6" fmla="*/ 86 w 86"/>
                <a:gd name="T7" fmla="*/ 11 h 16"/>
                <a:gd name="T8" fmla="*/ 85 w 86"/>
                <a:gd name="T9" fmla="*/ 1 h 16"/>
              </a:gdLst>
              <a:ahLst/>
              <a:cxnLst>
                <a:cxn ang="0">
                  <a:pos x="T0" y="T1"/>
                </a:cxn>
                <a:cxn ang="0">
                  <a:pos x="T2" y="T3"/>
                </a:cxn>
                <a:cxn ang="0">
                  <a:pos x="T4" y="T5"/>
                </a:cxn>
                <a:cxn ang="0">
                  <a:pos x="T6" y="T7"/>
                </a:cxn>
                <a:cxn ang="0">
                  <a:pos x="T8" y="T9"/>
                </a:cxn>
              </a:cxnLst>
              <a:rect l="0" t="0" r="r" b="b"/>
              <a:pathLst>
                <a:path w="86" h="16">
                  <a:moveTo>
                    <a:pt x="85" y="1"/>
                  </a:moveTo>
                  <a:cubicBezTo>
                    <a:pt x="56" y="0"/>
                    <a:pt x="28" y="2"/>
                    <a:pt x="0" y="7"/>
                  </a:cubicBezTo>
                  <a:cubicBezTo>
                    <a:pt x="2" y="11"/>
                    <a:pt x="2" y="12"/>
                    <a:pt x="4" y="16"/>
                  </a:cubicBezTo>
                  <a:cubicBezTo>
                    <a:pt x="31" y="11"/>
                    <a:pt x="58" y="10"/>
                    <a:pt x="86" y="11"/>
                  </a:cubicBezTo>
                  <a:cubicBezTo>
                    <a:pt x="86" y="7"/>
                    <a:pt x="85" y="5"/>
                    <a:pt x="8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5" name="9Slide.vn 69"/>
            <p:cNvSpPr>
              <a:spLocks/>
            </p:cNvSpPr>
            <p:nvPr/>
          </p:nvSpPr>
          <p:spPr bwMode="auto">
            <a:xfrm>
              <a:off x="-2772357" y="8689723"/>
              <a:ext cx="686911" cy="142512"/>
            </a:xfrm>
            <a:custGeom>
              <a:avLst/>
              <a:gdLst>
                <a:gd name="T0" fmla="*/ 34 w 34"/>
                <a:gd name="T1" fmla="*/ 0 h 7"/>
                <a:gd name="T2" fmla="*/ 0 w 34"/>
                <a:gd name="T3" fmla="*/ 5 h 7"/>
                <a:gd name="T4" fmla="*/ 0 w 34"/>
                <a:gd name="T5" fmla="*/ 7 h 7"/>
                <a:gd name="T6" fmla="*/ 34 w 34"/>
                <a:gd name="T7" fmla="*/ 3 h 7"/>
                <a:gd name="T8" fmla="*/ 34 w 34"/>
                <a:gd name="T9" fmla="*/ 0 h 7"/>
              </a:gdLst>
              <a:ahLst/>
              <a:cxnLst>
                <a:cxn ang="0">
                  <a:pos x="T0" y="T1"/>
                </a:cxn>
                <a:cxn ang="0">
                  <a:pos x="T2" y="T3"/>
                </a:cxn>
                <a:cxn ang="0">
                  <a:pos x="T4" y="T5"/>
                </a:cxn>
                <a:cxn ang="0">
                  <a:pos x="T6" y="T7"/>
                </a:cxn>
                <a:cxn ang="0">
                  <a:pos x="T8" y="T9"/>
                </a:cxn>
              </a:cxnLst>
              <a:rect l="0" t="0" r="r" b="b"/>
              <a:pathLst>
                <a:path w="34" h="7">
                  <a:moveTo>
                    <a:pt x="34" y="0"/>
                  </a:moveTo>
                  <a:cubicBezTo>
                    <a:pt x="22" y="1"/>
                    <a:pt x="11" y="3"/>
                    <a:pt x="0" y="5"/>
                  </a:cubicBezTo>
                  <a:cubicBezTo>
                    <a:pt x="0" y="6"/>
                    <a:pt x="0" y="6"/>
                    <a:pt x="0" y="7"/>
                  </a:cubicBezTo>
                  <a:cubicBezTo>
                    <a:pt x="12" y="5"/>
                    <a:pt x="23" y="4"/>
                    <a:pt x="34" y="3"/>
                  </a:cubicBezTo>
                  <a:cubicBezTo>
                    <a:pt x="34" y="2"/>
                    <a:pt x="34" y="1"/>
                    <a:pt x="34"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6" name="9Slide.vn 70"/>
            <p:cNvSpPr>
              <a:spLocks/>
            </p:cNvSpPr>
            <p:nvPr/>
          </p:nvSpPr>
          <p:spPr bwMode="auto">
            <a:xfrm>
              <a:off x="-2852164" y="8772379"/>
              <a:ext cx="786668" cy="139663"/>
            </a:xfrm>
            <a:custGeom>
              <a:avLst/>
              <a:gdLst>
                <a:gd name="T0" fmla="*/ 39 w 39"/>
                <a:gd name="T1" fmla="*/ 0 h 7"/>
                <a:gd name="T2" fmla="*/ 0 w 39"/>
                <a:gd name="T3" fmla="*/ 5 h 7"/>
                <a:gd name="T4" fmla="*/ 1 w 39"/>
                <a:gd name="T5" fmla="*/ 7 h 7"/>
                <a:gd name="T6" fmla="*/ 39 w 39"/>
                <a:gd name="T7" fmla="*/ 2 h 7"/>
                <a:gd name="T8" fmla="*/ 39 w 39"/>
                <a:gd name="T9" fmla="*/ 0 h 7"/>
              </a:gdLst>
              <a:ahLst/>
              <a:cxnLst>
                <a:cxn ang="0">
                  <a:pos x="T0" y="T1"/>
                </a:cxn>
                <a:cxn ang="0">
                  <a:pos x="T2" y="T3"/>
                </a:cxn>
                <a:cxn ang="0">
                  <a:pos x="T4" y="T5"/>
                </a:cxn>
                <a:cxn ang="0">
                  <a:pos x="T6" y="T7"/>
                </a:cxn>
                <a:cxn ang="0">
                  <a:pos x="T8" y="T9"/>
                </a:cxn>
              </a:cxnLst>
              <a:rect l="0" t="0" r="r" b="b"/>
              <a:pathLst>
                <a:path w="39" h="7">
                  <a:moveTo>
                    <a:pt x="39" y="0"/>
                  </a:moveTo>
                  <a:cubicBezTo>
                    <a:pt x="26" y="1"/>
                    <a:pt x="13" y="3"/>
                    <a:pt x="0" y="5"/>
                  </a:cubicBezTo>
                  <a:cubicBezTo>
                    <a:pt x="1" y="6"/>
                    <a:pt x="1" y="6"/>
                    <a:pt x="1" y="7"/>
                  </a:cubicBezTo>
                  <a:cubicBezTo>
                    <a:pt x="14" y="5"/>
                    <a:pt x="26" y="3"/>
                    <a:pt x="39" y="2"/>
                  </a:cubicBezTo>
                  <a:cubicBezTo>
                    <a:pt x="39" y="1"/>
                    <a:pt x="39" y="1"/>
                    <a:pt x="39"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7" name="9Slide.vn 71"/>
            <p:cNvSpPr>
              <a:spLocks/>
            </p:cNvSpPr>
            <p:nvPr/>
          </p:nvSpPr>
          <p:spPr bwMode="auto">
            <a:xfrm>
              <a:off x="-2832211" y="8832235"/>
              <a:ext cx="786668" cy="162465"/>
            </a:xfrm>
            <a:custGeom>
              <a:avLst/>
              <a:gdLst>
                <a:gd name="T0" fmla="*/ 38 w 39"/>
                <a:gd name="T1" fmla="*/ 0 h 8"/>
                <a:gd name="T2" fmla="*/ 0 w 39"/>
                <a:gd name="T3" fmla="*/ 6 h 8"/>
                <a:gd name="T4" fmla="*/ 1 w 39"/>
                <a:gd name="T5" fmla="*/ 8 h 8"/>
                <a:gd name="T6" fmla="*/ 39 w 39"/>
                <a:gd name="T7" fmla="*/ 2 h 8"/>
                <a:gd name="T8" fmla="*/ 38 w 39"/>
                <a:gd name="T9" fmla="*/ 0 h 8"/>
              </a:gdLst>
              <a:ahLst/>
              <a:cxnLst>
                <a:cxn ang="0">
                  <a:pos x="T0" y="T1"/>
                </a:cxn>
                <a:cxn ang="0">
                  <a:pos x="T2" y="T3"/>
                </a:cxn>
                <a:cxn ang="0">
                  <a:pos x="T4" y="T5"/>
                </a:cxn>
                <a:cxn ang="0">
                  <a:pos x="T6" y="T7"/>
                </a:cxn>
                <a:cxn ang="0">
                  <a:pos x="T8" y="T9"/>
                </a:cxn>
              </a:cxnLst>
              <a:rect l="0" t="0" r="r" b="b"/>
              <a:pathLst>
                <a:path w="39" h="8">
                  <a:moveTo>
                    <a:pt x="38" y="0"/>
                  </a:moveTo>
                  <a:cubicBezTo>
                    <a:pt x="26" y="1"/>
                    <a:pt x="13" y="3"/>
                    <a:pt x="0" y="6"/>
                  </a:cubicBezTo>
                  <a:cubicBezTo>
                    <a:pt x="1" y="6"/>
                    <a:pt x="1" y="7"/>
                    <a:pt x="1" y="8"/>
                  </a:cubicBezTo>
                  <a:cubicBezTo>
                    <a:pt x="14" y="5"/>
                    <a:pt x="26" y="4"/>
                    <a:pt x="39" y="2"/>
                  </a:cubicBezTo>
                  <a:cubicBezTo>
                    <a:pt x="39" y="1"/>
                    <a:pt x="39" y="1"/>
                    <a:pt x="38"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8" name="9Slide.vn 72"/>
            <p:cNvSpPr>
              <a:spLocks/>
            </p:cNvSpPr>
            <p:nvPr/>
          </p:nvSpPr>
          <p:spPr bwMode="auto">
            <a:xfrm>
              <a:off x="-2792308" y="8912042"/>
              <a:ext cx="766717" cy="142512"/>
            </a:xfrm>
            <a:custGeom>
              <a:avLst/>
              <a:gdLst>
                <a:gd name="T0" fmla="*/ 37 w 38"/>
                <a:gd name="T1" fmla="*/ 0 h 7"/>
                <a:gd name="T2" fmla="*/ 0 w 38"/>
                <a:gd name="T3" fmla="*/ 5 h 7"/>
                <a:gd name="T4" fmla="*/ 1 w 38"/>
                <a:gd name="T5" fmla="*/ 7 h 7"/>
                <a:gd name="T6" fmla="*/ 38 w 38"/>
                <a:gd name="T7" fmla="*/ 2 h 7"/>
                <a:gd name="T8" fmla="*/ 37 w 38"/>
                <a:gd name="T9" fmla="*/ 0 h 7"/>
              </a:gdLst>
              <a:ahLst/>
              <a:cxnLst>
                <a:cxn ang="0">
                  <a:pos x="T0" y="T1"/>
                </a:cxn>
                <a:cxn ang="0">
                  <a:pos x="T2" y="T3"/>
                </a:cxn>
                <a:cxn ang="0">
                  <a:pos x="T4" y="T5"/>
                </a:cxn>
                <a:cxn ang="0">
                  <a:pos x="T6" y="T7"/>
                </a:cxn>
                <a:cxn ang="0">
                  <a:pos x="T8" y="T9"/>
                </a:cxn>
              </a:cxnLst>
              <a:rect l="0" t="0" r="r" b="b"/>
              <a:pathLst>
                <a:path w="38" h="7">
                  <a:moveTo>
                    <a:pt x="37" y="0"/>
                  </a:moveTo>
                  <a:cubicBezTo>
                    <a:pt x="25" y="1"/>
                    <a:pt x="12" y="2"/>
                    <a:pt x="0" y="5"/>
                  </a:cubicBezTo>
                  <a:cubicBezTo>
                    <a:pt x="0" y="6"/>
                    <a:pt x="0" y="6"/>
                    <a:pt x="1" y="7"/>
                  </a:cubicBezTo>
                  <a:cubicBezTo>
                    <a:pt x="13" y="5"/>
                    <a:pt x="25" y="3"/>
                    <a:pt x="38" y="2"/>
                  </a:cubicBezTo>
                  <a:cubicBezTo>
                    <a:pt x="38" y="1"/>
                    <a:pt x="38" y="0"/>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49" name="9Slide.vn 73"/>
            <p:cNvSpPr>
              <a:spLocks/>
            </p:cNvSpPr>
            <p:nvPr/>
          </p:nvSpPr>
          <p:spPr bwMode="auto">
            <a:xfrm>
              <a:off x="-2772357" y="8974747"/>
              <a:ext cx="769567" cy="159614"/>
            </a:xfrm>
            <a:custGeom>
              <a:avLst/>
              <a:gdLst>
                <a:gd name="T0" fmla="*/ 37 w 38"/>
                <a:gd name="T1" fmla="*/ 0 h 8"/>
                <a:gd name="T2" fmla="*/ 0 w 38"/>
                <a:gd name="T3" fmla="*/ 5 h 8"/>
                <a:gd name="T4" fmla="*/ 1 w 38"/>
                <a:gd name="T5" fmla="*/ 8 h 8"/>
                <a:gd name="T6" fmla="*/ 38 w 38"/>
                <a:gd name="T7" fmla="*/ 2 h 8"/>
                <a:gd name="T8" fmla="*/ 37 w 38"/>
                <a:gd name="T9" fmla="*/ 0 h 8"/>
              </a:gdLst>
              <a:ahLst/>
              <a:cxnLst>
                <a:cxn ang="0">
                  <a:pos x="T0" y="T1"/>
                </a:cxn>
                <a:cxn ang="0">
                  <a:pos x="T2" y="T3"/>
                </a:cxn>
                <a:cxn ang="0">
                  <a:pos x="T4" y="T5"/>
                </a:cxn>
                <a:cxn ang="0">
                  <a:pos x="T6" y="T7"/>
                </a:cxn>
                <a:cxn ang="0">
                  <a:pos x="T8" y="T9"/>
                </a:cxn>
              </a:cxnLst>
              <a:rect l="0" t="0" r="r" b="b"/>
              <a:pathLst>
                <a:path w="38" h="8">
                  <a:moveTo>
                    <a:pt x="37" y="0"/>
                  </a:moveTo>
                  <a:cubicBezTo>
                    <a:pt x="25" y="1"/>
                    <a:pt x="12" y="3"/>
                    <a:pt x="0" y="5"/>
                  </a:cubicBezTo>
                  <a:cubicBezTo>
                    <a:pt x="0" y="6"/>
                    <a:pt x="0" y="7"/>
                    <a:pt x="1" y="8"/>
                  </a:cubicBezTo>
                  <a:cubicBezTo>
                    <a:pt x="13" y="5"/>
                    <a:pt x="25" y="3"/>
                    <a:pt x="38" y="2"/>
                  </a:cubicBezTo>
                  <a:cubicBezTo>
                    <a:pt x="38" y="1"/>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0" name="9Slide.vn 74"/>
            <p:cNvSpPr>
              <a:spLocks/>
            </p:cNvSpPr>
            <p:nvPr/>
          </p:nvSpPr>
          <p:spPr bwMode="auto">
            <a:xfrm>
              <a:off x="-2752404" y="9034602"/>
              <a:ext cx="769567" cy="159614"/>
            </a:xfrm>
            <a:custGeom>
              <a:avLst/>
              <a:gdLst>
                <a:gd name="T0" fmla="*/ 37 w 38"/>
                <a:gd name="T1" fmla="*/ 0 h 8"/>
                <a:gd name="T2" fmla="*/ 0 w 38"/>
                <a:gd name="T3" fmla="*/ 6 h 8"/>
                <a:gd name="T4" fmla="*/ 1 w 38"/>
                <a:gd name="T5" fmla="*/ 8 h 8"/>
                <a:gd name="T6" fmla="*/ 38 w 38"/>
                <a:gd name="T7" fmla="*/ 3 h 8"/>
                <a:gd name="T8" fmla="*/ 37 w 38"/>
                <a:gd name="T9" fmla="*/ 0 h 8"/>
              </a:gdLst>
              <a:ahLst/>
              <a:cxnLst>
                <a:cxn ang="0">
                  <a:pos x="T0" y="T1"/>
                </a:cxn>
                <a:cxn ang="0">
                  <a:pos x="T2" y="T3"/>
                </a:cxn>
                <a:cxn ang="0">
                  <a:pos x="T4" y="T5"/>
                </a:cxn>
                <a:cxn ang="0">
                  <a:pos x="T6" y="T7"/>
                </a:cxn>
                <a:cxn ang="0">
                  <a:pos x="T8" y="T9"/>
                </a:cxn>
              </a:cxnLst>
              <a:rect l="0" t="0" r="r" b="b"/>
              <a:pathLst>
                <a:path w="38" h="8">
                  <a:moveTo>
                    <a:pt x="37" y="0"/>
                  </a:moveTo>
                  <a:cubicBezTo>
                    <a:pt x="25" y="1"/>
                    <a:pt x="12" y="3"/>
                    <a:pt x="0" y="6"/>
                  </a:cubicBezTo>
                  <a:cubicBezTo>
                    <a:pt x="1" y="7"/>
                    <a:pt x="1" y="7"/>
                    <a:pt x="1" y="8"/>
                  </a:cubicBezTo>
                  <a:cubicBezTo>
                    <a:pt x="13" y="5"/>
                    <a:pt x="25" y="4"/>
                    <a:pt x="38" y="3"/>
                  </a:cubicBezTo>
                  <a:cubicBezTo>
                    <a:pt x="37" y="2"/>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1" name="9Slide.vn 75"/>
            <p:cNvSpPr>
              <a:spLocks/>
            </p:cNvSpPr>
            <p:nvPr/>
          </p:nvSpPr>
          <p:spPr bwMode="auto">
            <a:xfrm>
              <a:off x="-2732453" y="9114409"/>
              <a:ext cx="749616" cy="142512"/>
            </a:xfrm>
            <a:custGeom>
              <a:avLst/>
              <a:gdLst>
                <a:gd name="T0" fmla="*/ 37 w 37"/>
                <a:gd name="T1" fmla="*/ 0 h 7"/>
                <a:gd name="T2" fmla="*/ 0 w 37"/>
                <a:gd name="T3" fmla="*/ 5 h 7"/>
                <a:gd name="T4" fmla="*/ 1 w 37"/>
                <a:gd name="T5" fmla="*/ 7 h 7"/>
                <a:gd name="T6" fmla="*/ 37 w 37"/>
                <a:gd name="T7" fmla="*/ 2 h 7"/>
                <a:gd name="T8" fmla="*/ 37 w 37"/>
                <a:gd name="T9" fmla="*/ 0 h 7"/>
              </a:gdLst>
              <a:ahLst/>
              <a:cxnLst>
                <a:cxn ang="0">
                  <a:pos x="T0" y="T1"/>
                </a:cxn>
                <a:cxn ang="0">
                  <a:pos x="T2" y="T3"/>
                </a:cxn>
                <a:cxn ang="0">
                  <a:pos x="T4" y="T5"/>
                </a:cxn>
                <a:cxn ang="0">
                  <a:pos x="T6" y="T7"/>
                </a:cxn>
                <a:cxn ang="0">
                  <a:pos x="T8" y="T9"/>
                </a:cxn>
              </a:cxnLst>
              <a:rect l="0" t="0" r="r" b="b"/>
              <a:pathLst>
                <a:path w="37" h="7">
                  <a:moveTo>
                    <a:pt x="37" y="0"/>
                  </a:moveTo>
                  <a:cubicBezTo>
                    <a:pt x="25" y="1"/>
                    <a:pt x="12" y="3"/>
                    <a:pt x="0" y="5"/>
                  </a:cubicBezTo>
                  <a:cubicBezTo>
                    <a:pt x="1" y="6"/>
                    <a:pt x="1" y="6"/>
                    <a:pt x="1" y="7"/>
                  </a:cubicBezTo>
                  <a:cubicBezTo>
                    <a:pt x="13" y="5"/>
                    <a:pt x="25" y="3"/>
                    <a:pt x="37" y="2"/>
                  </a:cubicBezTo>
                  <a:cubicBezTo>
                    <a:pt x="37" y="1"/>
                    <a:pt x="37" y="1"/>
                    <a:pt x="3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2" name="9Slide.vn 76"/>
            <p:cNvSpPr>
              <a:spLocks/>
            </p:cNvSpPr>
            <p:nvPr/>
          </p:nvSpPr>
          <p:spPr bwMode="auto">
            <a:xfrm>
              <a:off x="-2689699" y="9174265"/>
              <a:ext cx="726814" cy="162465"/>
            </a:xfrm>
            <a:custGeom>
              <a:avLst/>
              <a:gdLst>
                <a:gd name="T0" fmla="*/ 36 w 36"/>
                <a:gd name="T1" fmla="*/ 0 h 8"/>
                <a:gd name="T2" fmla="*/ 0 w 36"/>
                <a:gd name="T3" fmla="*/ 6 h 8"/>
                <a:gd name="T4" fmla="*/ 0 w 36"/>
                <a:gd name="T5" fmla="*/ 8 h 8"/>
                <a:gd name="T6" fmla="*/ 36 w 36"/>
                <a:gd name="T7" fmla="*/ 2 h 8"/>
                <a:gd name="T8" fmla="*/ 36 w 36"/>
                <a:gd name="T9" fmla="*/ 0 h 8"/>
              </a:gdLst>
              <a:ahLst/>
              <a:cxnLst>
                <a:cxn ang="0">
                  <a:pos x="T0" y="T1"/>
                </a:cxn>
                <a:cxn ang="0">
                  <a:pos x="T2" y="T3"/>
                </a:cxn>
                <a:cxn ang="0">
                  <a:pos x="T4" y="T5"/>
                </a:cxn>
                <a:cxn ang="0">
                  <a:pos x="T6" y="T7"/>
                </a:cxn>
                <a:cxn ang="0">
                  <a:pos x="T8" y="T9"/>
                </a:cxn>
              </a:cxnLst>
              <a:rect l="0" t="0" r="r" b="b"/>
              <a:pathLst>
                <a:path w="36" h="8">
                  <a:moveTo>
                    <a:pt x="36" y="0"/>
                  </a:moveTo>
                  <a:cubicBezTo>
                    <a:pt x="24" y="1"/>
                    <a:pt x="12" y="3"/>
                    <a:pt x="0" y="6"/>
                  </a:cubicBezTo>
                  <a:cubicBezTo>
                    <a:pt x="0" y="6"/>
                    <a:pt x="0" y="7"/>
                    <a:pt x="0" y="8"/>
                  </a:cubicBezTo>
                  <a:cubicBezTo>
                    <a:pt x="12" y="5"/>
                    <a:pt x="24" y="4"/>
                    <a:pt x="36" y="2"/>
                  </a:cubicBezTo>
                  <a:cubicBezTo>
                    <a:pt x="36" y="1"/>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3" name="9Slide.vn 77"/>
            <p:cNvSpPr>
              <a:spLocks/>
            </p:cNvSpPr>
            <p:nvPr/>
          </p:nvSpPr>
          <p:spPr bwMode="auto">
            <a:xfrm>
              <a:off x="-2669748" y="9256921"/>
              <a:ext cx="584302" cy="139663"/>
            </a:xfrm>
            <a:custGeom>
              <a:avLst/>
              <a:gdLst>
                <a:gd name="T0" fmla="*/ 28 w 29"/>
                <a:gd name="T1" fmla="*/ 0 h 7"/>
                <a:gd name="T2" fmla="*/ 0 w 29"/>
                <a:gd name="T3" fmla="*/ 5 h 7"/>
                <a:gd name="T4" fmla="*/ 1 w 29"/>
                <a:gd name="T5" fmla="*/ 7 h 7"/>
                <a:gd name="T6" fmla="*/ 29 w 29"/>
                <a:gd name="T7" fmla="*/ 2 h 7"/>
                <a:gd name="T8" fmla="*/ 28 w 29"/>
                <a:gd name="T9" fmla="*/ 0 h 7"/>
              </a:gdLst>
              <a:ahLst/>
              <a:cxnLst>
                <a:cxn ang="0">
                  <a:pos x="T0" y="T1"/>
                </a:cxn>
                <a:cxn ang="0">
                  <a:pos x="T2" y="T3"/>
                </a:cxn>
                <a:cxn ang="0">
                  <a:pos x="T4" y="T5"/>
                </a:cxn>
                <a:cxn ang="0">
                  <a:pos x="T6" y="T7"/>
                </a:cxn>
                <a:cxn ang="0">
                  <a:pos x="T8" y="T9"/>
                </a:cxn>
              </a:cxnLst>
              <a:rect l="0" t="0" r="r" b="b"/>
              <a:pathLst>
                <a:path w="29" h="7">
                  <a:moveTo>
                    <a:pt x="28" y="0"/>
                  </a:moveTo>
                  <a:cubicBezTo>
                    <a:pt x="18" y="1"/>
                    <a:pt x="9" y="3"/>
                    <a:pt x="0" y="5"/>
                  </a:cubicBezTo>
                  <a:cubicBezTo>
                    <a:pt x="0" y="6"/>
                    <a:pt x="0" y="6"/>
                    <a:pt x="1" y="7"/>
                  </a:cubicBezTo>
                  <a:cubicBezTo>
                    <a:pt x="10" y="5"/>
                    <a:pt x="19" y="4"/>
                    <a:pt x="29" y="2"/>
                  </a:cubicBezTo>
                  <a:cubicBezTo>
                    <a:pt x="28" y="2"/>
                    <a:pt x="28" y="1"/>
                    <a:pt x="28"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4" name="9Slide.vn 78"/>
            <p:cNvSpPr>
              <a:spLocks/>
            </p:cNvSpPr>
            <p:nvPr/>
          </p:nvSpPr>
          <p:spPr bwMode="auto">
            <a:xfrm>
              <a:off x="-1962887" y="8689723"/>
              <a:ext cx="746765" cy="42755"/>
            </a:xfrm>
            <a:custGeom>
              <a:avLst/>
              <a:gdLst>
                <a:gd name="T0" fmla="*/ 36 w 37"/>
                <a:gd name="T1" fmla="*/ 0 h 2"/>
                <a:gd name="T2" fmla="*/ 0 w 37"/>
                <a:gd name="T3" fmla="*/ 0 h 2"/>
                <a:gd name="T4" fmla="*/ 1 w 37"/>
                <a:gd name="T5" fmla="*/ 2 h 2"/>
                <a:gd name="T6" fmla="*/ 37 w 37"/>
                <a:gd name="T7" fmla="*/ 2 h 2"/>
                <a:gd name="T8" fmla="*/ 36 w 37"/>
                <a:gd name="T9" fmla="*/ 0 h 2"/>
              </a:gdLst>
              <a:ahLst/>
              <a:cxnLst>
                <a:cxn ang="0">
                  <a:pos x="T0" y="T1"/>
                </a:cxn>
                <a:cxn ang="0">
                  <a:pos x="T2" y="T3"/>
                </a:cxn>
                <a:cxn ang="0">
                  <a:pos x="T4" y="T5"/>
                </a:cxn>
                <a:cxn ang="0">
                  <a:pos x="T6" y="T7"/>
                </a:cxn>
                <a:cxn ang="0">
                  <a:pos x="T8" y="T9"/>
                </a:cxn>
              </a:cxnLst>
              <a:rect l="0" t="0" r="r" b="b"/>
              <a:pathLst>
                <a:path w="37" h="2">
                  <a:moveTo>
                    <a:pt x="36" y="0"/>
                  </a:moveTo>
                  <a:cubicBezTo>
                    <a:pt x="24" y="0"/>
                    <a:pt x="12" y="0"/>
                    <a:pt x="0" y="0"/>
                  </a:cubicBezTo>
                  <a:cubicBezTo>
                    <a:pt x="1" y="1"/>
                    <a:pt x="1" y="1"/>
                    <a:pt x="1" y="2"/>
                  </a:cubicBezTo>
                  <a:cubicBezTo>
                    <a:pt x="13" y="2"/>
                    <a:pt x="25" y="2"/>
                    <a:pt x="37" y="2"/>
                  </a:cubicBezTo>
                  <a:cubicBezTo>
                    <a:pt x="37"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5" name="9Slide.vn 79"/>
            <p:cNvSpPr>
              <a:spLocks/>
            </p:cNvSpPr>
            <p:nvPr/>
          </p:nvSpPr>
          <p:spPr bwMode="auto">
            <a:xfrm>
              <a:off x="-2045543" y="8752428"/>
              <a:ext cx="829423" cy="59856"/>
            </a:xfrm>
            <a:custGeom>
              <a:avLst/>
              <a:gdLst>
                <a:gd name="T0" fmla="*/ 41 w 41"/>
                <a:gd name="T1" fmla="*/ 1 h 3"/>
                <a:gd name="T2" fmla="*/ 0 w 41"/>
                <a:gd name="T3" fmla="*/ 1 h 3"/>
                <a:gd name="T4" fmla="*/ 1 w 41"/>
                <a:gd name="T5" fmla="*/ 3 h 3"/>
                <a:gd name="T6" fmla="*/ 41 w 41"/>
                <a:gd name="T7" fmla="*/ 3 h 3"/>
                <a:gd name="T8" fmla="*/ 41 w 41"/>
                <a:gd name="T9" fmla="*/ 1 h 3"/>
              </a:gdLst>
              <a:ahLst/>
              <a:cxnLst>
                <a:cxn ang="0">
                  <a:pos x="T0" y="T1"/>
                </a:cxn>
                <a:cxn ang="0">
                  <a:pos x="T2" y="T3"/>
                </a:cxn>
                <a:cxn ang="0">
                  <a:pos x="T4" y="T5"/>
                </a:cxn>
                <a:cxn ang="0">
                  <a:pos x="T6" y="T7"/>
                </a:cxn>
                <a:cxn ang="0">
                  <a:pos x="T8" y="T9"/>
                </a:cxn>
              </a:cxnLst>
              <a:rect l="0" t="0" r="r" b="b"/>
              <a:pathLst>
                <a:path w="41" h="3">
                  <a:moveTo>
                    <a:pt x="41" y="1"/>
                  </a:moveTo>
                  <a:cubicBezTo>
                    <a:pt x="27" y="0"/>
                    <a:pt x="14" y="0"/>
                    <a:pt x="0" y="1"/>
                  </a:cubicBezTo>
                  <a:cubicBezTo>
                    <a:pt x="0" y="1"/>
                    <a:pt x="1" y="2"/>
                    <a:pt x="1" y="3"/>
                  </a:cubicBezTo>
                  <a:cubicBezTo>
                    <a:pt x="14" y="2"/>
                    <a:pt x="28" y="2"/>
                    <a:pt x="41" y="3"/>
                  </a:cubicBezTo>
                  <a:cubicBezTo>
                    <a:pt x="41" y="2"/>
                    <a:pt x="41" y="1"/>
                    <a:pt x="41"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6" name="9Slide.vn 80"/>
            <p:cNvSpPr>
              <a:spLocks/>
            </p:cNvSpPr>
            <p:nvPr/>
          </p:nvSpPr>
          <p:spPr bwMode="auto">
            <a:xfrm>
              <a:off x="-2025592" y="8812282"/>
              <a:ext cx="829423" cy="59856"/>
            </a:xfrm>
            <a:custGeom>
              <a:avLst/>
              <a:gdLst>
                <a:gd name="T0" fmla="*/ 40 w 41"/>
                <a:gd name="T1" fmla="*/ 1 h 3"/>
                <a:gd name="T2" fmla="*/ 0 w 41"/>
                <a:gd name="T3" fmla="*/ 1 h 3"/>
                <a:gd name="T4" fmla="*/ 1 w 41"/>
                <a:gd name="T5" fmla="*/ 3 h 3"/>
                <a:gd name="T6" fmla="*/ 41 w 41"/>
                <a:gd name="T7" fmla="*/ 3 h 3"/>
                <a:gd name="T8" fmla="*/ 40 w 41"/>
                <a:gd name="T9" fmla="*/ 1 h 3"/>
              </a:gdLst>
              <a:ahLst/>
              <a:cxnLst>
                <a:cxn ang="0">
                  <a:pos x="T0" y="T1"/>
                </a:cxn>
                <a:cxn ang="0">
                  <a:pos x="T2" y="T3"/>
                </a:cxn>
                <a:cxn ang="0">
                  <a:pos x="T4" y="T5"/>
                </a:cxn>
                <a:cxn ang="0">
                  <a:pos x="T6" y="T7"/>
                </a:cxn>
                <a:cxn ang="0">
                  <a:pos x="T8" y="T9"/>
                </a:cxn>
              </a:cxnLst>
              <a:rect l="0" t="0" r="r" b="b"/>
              <a:pathLst>
                <a:path w="41" h="3">
                  <a:moveTo>
                    <a:pt x="40" y="1"/>
                  </a:moveTo>
                  <a:cubicBezTo>
                    <a:pt x="27" y="0"/>
                    <a:pt x="13" y="0"/>
                    <a:pt x="0" y="1"/>
                  </a:cubicBezTo>
                  <a:cubicBezTo>
                    <a:pt x="0" y="2"/>
                    <a:pt x="0" y="2"/>
                    <a:pt x="1" y="3"/>
                  </a:cubicBezTo>
                  <a:cubicBezTo>
                    <a:pt x="14" y="3"/>
                    <a:pt x="27" y="3"/>
                    <a:pt x="41" y="3"/>
                  </a:cubicBezTo>
                  <a:cubicBezTo>
                    <a:pt x="40" y="2"/>
                    <a:pt x="40" y="2"/>
                    <a:pt x="40"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7" name="9Slide.vn 81"/>
            <p:cNvSpPr>
              <a:spLocks/>
            </p:cNvSpPr>
            <p:nvPr/>
          </p:nvSpPr>
          <p:spPr bwMode="auto">
            <a:xfrm>
              <a:off x="-2002790" y="8892089"/>
              <a:ext cx="806621" cy="59856"/>
            </a:xfrm>
            <a:custGeom>
              <a:avLst/>
              <a:gdLst>
                <a:gd name="T0" fmla="*/ 40 w 40"/>
                <a:gd name="T1" fmla="*/ 0 h 3"/>
                <a:gd name="T2" fmla="*/ 0 w 40"/>
                <a:gd name="T3" fmla="*/ 0 h 3"/>
                <a:gd name="T4" fmla="*/ 0 w 40"/>
                <a:gd name="T5" fmla="*/ 3 h 3"/>
                <a:gd name="T6" fmla="*/ 40 w 40"/>
                <a:gd name="T7" fmla="*/ 3 h 3"/>
                <a:gd name="T8" fmla="*/ 40 w 40"/>
                <a:gd name="T9" fmla="*/ 0 h 3"/>
              </a:gdLst>
              <a:ahLst/>
              <a:cxnLst>
                <a:cxn ang="0">
                  <a:pos x="T0" y="T1"/>
                </a:cxn>
                <a:cxn ang="0">
                  <a:pos x="T2" y="T3"/>
                </a:cxn>
                <a:cxn ang="0">
                  <a:pos x="T4" y="T5"/>
                </a:cxn>
                <a:cxn ang="0">
                  <a:pos x="T6" y="T7"/>
                </a:cxn>
                <a:cxn ang="0">
                  <a:pos x="T8" y="T9"/>
                </a:cxn>
              </a:cxnLst>
              <a:rect l="0" t="0" r="r" b="b"/>
              <a:pathLst>
                <a:path w="40" h="3">
                  <a:moveTo>
                    <a:pt x="40" y="0"/>
                  </a:moveTo>
                  <a:cubicBezTo>
                    <a:pt x="26" y="0"/>
                    <a:pt x="13" y="0"/>
                    <a:pt x="0" y="0"/>
                  </a:cubicBezTo>
                  <a:cubicBezTo>
                    <a:pt x="0" y="1"/>
                    <a:pt x="0" y="2"/>
                    <a:pt x="0" y="3"/>
                  </a:cubicBezTo>
                  <a:cubicBezTo>
                    <a:pt x="14" y="2"/>
                    <a:pt x="27" y="2"/>
                    <a:pt x="40" y="3"/>
                  </a:cubicBezTo>
                  <a:cubicBezTo>
                    <a:pt x="40" y="2"/>
                    <a:pt x="40" y="1"/>
                    <a:pt x="4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8" name="9Slide.vn 82"/>
            <p:cNvSpPr>
              <a:spLocks/>
            </p:cNvSpPr>
            <p:nvPr/>
          </p:nvSpPr>
          <p:spPr bwMode="auto">
            <a:xfrm>
              <a:off x="-1982837" y="8951945"/>
              <a:ext cx="786668" cy="62705"/>
            </a:xfrm>
            <a:custGeom>
              <a:avLst/>
              <a:gdLst>
                <a:gd name="T0" fmla="*/ 39 w 39"/>
                <a:gd name="T1" fmla="*/ 1 h 3"/>
                <a:gd name="T2" fmla="*/ 0 w 39"/>
                <a:gd name="T3" fmla="*/ 1 h 3"/>
                <a:gd name="T4" fmla="*/ 0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0" y="2"/>
                    <a:pt x="0" y="2"/>
                    <a:pt x="0" y="3"/>
                  </a:cubicBezTo>
                  <a:cubicBezTo>
                    <a:pt x="13" y="2"/>
                    <a:pt x="26" y="2"/>
                    <a:pt x="39" y="3"/>
                  </a:cubicBezTo>
                  <a:cubicBezTo>
                    <a:pt x="39" y="2"/>
                    <a:pt x="39" y="2"/>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59" name="9Slide.vn 83"/>
            <p:cNvSpPr>
              <a:spLocks/>
            </p:cNvSpPr>
            <p:nvPr/>
          </p:nvSpPr>
          <p:spPr bwMode="auto">
            <a:xfrm>
              <a:off x="-1962887" y="9034602"/>
              <a:ext cx="786668" cy="39903"/>
            </a:xfrm>
            <a:custGeom>
              <a:avLst/>
              <a:gdLst>
                <a:gd name="T0" fmla="*/ 39 w 39"/>
                <a:gd name="T1" fmla="*/ 0 h 2"/>
                <a:gd name="T2" fmla="*/ 0 w 39"/>
                <a:gd name="T3" fmla="*/ 0 h 2"/>
                <a:gd name="T4" fmla="*/ 0 w 39"/>
                <a:gd name="T5" fmla="*/ 2 h 2"/>
                <a:gd name="T6" fmla="*/ 39 w 39"/>
                <a:gd name="T7" fmla="*/ 2 h 2"/>
                <a:gd name="T8" fmla="*/ 39 w 39"/>
                <a:gd name="T9" fmla="*/ 0 h 2"/>
              </a:gdLst>
              <a:ahLst/>
              <a:cxnLst>
                <a:cxn ang="0">
                  <a:pos x="T0" y="T1"/>
                </a:cxn>
                <a:cxn ang="0">
                  <a:pos x="T2" y="T3"/>
                </a:cxn>
                <a:cxn ang="0">
                  <a:pos x="T4" y="T5"/>
                </a:cxn>
                <a:cxn ang="0">
                  <a:pos x="T6" y="T7"/>
                </a:cxn>
                <a:cxn ang="0">
                  <a:pos x="T8" y="T9"/>
                </a:cxn>
              </a:cxnLst>
              <a:rect l="0" t="0" r="r" b="b"/>
              <a:pathLst>
                <a:path w="39" h="2">
                  <a:moveTo>
                    <a:pt x="39" y="0"/>
                  </a:moveTo>
                  <a:cubicBezTo>
                    <a:pt x="26" y="0"/>
                    <a:pt x="13" y="0"/>
                    <a:pt x="0" y="0"/>
                  </a:cubicBezTo>
                  <a:cubicBezTo>
                    <a:pt x="0" y="1"/>
                    <a:pt x="0" y="2"/>
                    <a:pt x="0" y="2"/>
                  </a:cubicBezTo>
                  <a:cubicBezTo>
                    <a:pt x="13" y="2"/>
                    <a:pt x="26" y="2"/>
                    <a:pt x="39" y="2"/>
                  </a:cubicBezTo>
                  <a:cubicBezTo>
                    <a:pt x="39" y="2"/>
                    <a:pt x="39" y="1"/>
                    <a:pt x="39"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0" name="9Slide.vn 84"/>
            <p:cNvSpPr>
              <a:spLocks/>
            </p:cNvSpPr>
            <p:nvPr/>
          </p:nvSpPr>
          <p:spPr bwMode="auto">
            <a:xfrm>
              <a:off x="-1962887" y="9094458"/>
              <a:ext cx="786668" cy="59856"/>
            </a:xfrm>
            <a:custGeom>
              <a:avLst/>
              <a:gdLst>
                <a:gd name="T0" fmla="*/ 39 w 39"/>
                <a:gd name="T1" fmla="*/ 1 h 3"/>
                <a:gd name="T2" fmla="*/ 0 w 39"/>
                <a:gd name="T3" fmla="*/ 1 h 3"/>
                <a:gd name="T4" fmla="*/ 1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1" y="2"/>
                    <a:pt x="1" y="2"/>
                    <a:pt x="1" y="3"/>
                  </a:cubicBezTo>
                  <a:cubicBezTo>
                    <a:pt x="14" y="2"/>
                    <a:pt x="27" y="2"/>
                    <a:pt x="39" y="3"/>
                  </a:cubicBezTo>
                  <a:cubicBezTo>
                    <a:pt x="39" y="2"/>
                    <a:pt x="39" y="1"/>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1" name="9Slide.vn 85"/>
            <p:cNvSpPr>
              <a:spLocks/>
            </p:cNvSpPr>
            <p:nvPr/>
          </p:nvSpPr>
          <p:spPr bwMode="auto">
            <a:xfrm>
              <a:off x="-1942934" y="9154312"/>
              <a:ext cx="786668" cy="62705"/>
            </a:xfrm>
            <a:custGeom>
              <a:avLst/>
              <a:gdLst>
                <a:gd name="T0" fmla="*/ 39 w 39"/>
                <a:gd name="T1" fmla="*/ 1 h 3"/>
                <a:gd name="T2" fmla="*/ 0 w 39"/>
                <a:gd name="T3" fmla="*/ 1 h 3"/>
                <a:gd name="T4" fmla="*/ 1 w 39"/>
                <a:gd name="T5" fmla="*/ 3 h 3"/>
                <a:gd name="T6" fmla="*/ 39 w 39"/>
                <a:gd name="T7" fmla="*/ 3 h 3"/>
                <a:gd name="T8" fmla="*/ 39 w 39"/>
                <a:gd name="T9" fmla="*/ 1 h 3"/>
              </a:gdLst>
              <a:ahLst/>
              <a:cxnLst>
                <a:cxn ang="0">
                  <a:pos x="T0" y="T1"/>
                </a:cxn>
                <a:cxn ang="0">
                  <a:pos x="T2" y="T3"/>
                </a:cxn>
                <a:cxn ang="0">
                  <a:pos x="T4" y="T5"/>
                </a:cxn>
                <a:cxn ang="0">
                  <a:pos x="T6" y="T7"/>
                </a:cxn>
                <a:cxn ang="0">
                  <a:pos x="T8" y="T9"/>
                </a:cxn>
              </a:cxnLst>
              <a:rect l="0" t="0" r="r" b="b"/>
              <a:pathLst>
                <a:path w="39" h="3">
                  <a:moveTo>
                    <a:pt x="39" y="1"/>
                  </a:moveTo>
                  <a:cubicBezTo>
                    <a:pt x="26" y="0"/>
                    <a:pt x="13" y="0"/>
                    <a:pt x="0" y="1"/>
                  </a:cubicBezTo>
                  <a:cubicBezTo>
                    <a:pt x="0" y="2"/>
                    <a:pt x="1" y="2"/>
                    <a:pt x="1" y="3"/>
                  </a:cubicBezTo>
                  <a:cubicBezTo>
                    <a:pt x="14" y="3"/>
                    <a:pt x="26" y="3"/>
                    <a:pt x="39" y="3"/>
                  </a:cubicBezTo>
                  <a:cubicBezTo>
                    <a:pt x="39" y="2"/>
                    <a:pt x="39" y="2"/>
                    <a:pt x="39"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2" name="9Slide.vn 86"/>
            <p:cNvSpPr>
              <a:spLocks/>
            </p:cNvSpPr>
            <p:nvPr/>
          </p:nvSpPr>
          <p:spPr bwMode="auto">
            <a:xfrm>
              <a:off x="-1922983" y="9236970"/>
              <a:ext cx="607104" cy="59856"/>
            </a:xfrm>
            <a:custGeom>
              <a:avLst/>
              <a:gdLst>
                <a:gd name="T0" fmla="*/ 30 w 30"/>
                <a:gd name="T1" fmla="*/ 0 h 3"/>
                <a:gd name="T2" fmla="*/ 0 w 30"/>
                <a:gd name="T3" fmla="*/ 0 h 3"/>
                <a:gd name="T4" fmla="*/ 1 w 30"/>
                <a:gd name="T5" fmla="*/ 3 h 3"/>
                <a:gd name="T6" fmla="*/ 30 w 30"/>
                <a:gd name="T7" fmla="*/ 2 h 3"/>
                <a:gd name="T8" fmla="*/ 30 w 30"/>
                <a:gd name="T9" fmla="*/ 0 h 3"/>
              </a:gdLst>
              <a:ahLst/>
              <a:cxnLst>
                <a:cxn ang="0">
                  <a:pos x="T0" y="T1"/>
                </a:cxn>
                <a:cxn ang="0">
                  <a:pos x="T2" y="T3"/>
                </a:cxn>
                <a:cxn ang="0">
                  <a:pos x="T4" y="T5"/>
                </a:cxn>
                <a:cxn ang="0">
                  <a:pos x="T6" y="T7"/>
                </a:cxn>
                <a:cxn ang="0">
                  <a:pos x="T8" y="T9"/>
                </a:cxn>
              </a:cxnLst>
              <a:rect l="0" t="0" r="r" b="b"/>
              <a:pathLst>
                <a:path w="30" h="3">
                  <a:moveTo>
                    <a:pt x="30" y="0"/>
                  </a:moveTo>
                  <a:cubicBezTo>
                    <a:pt x="20" y="0"/>
                    <a:pt x="10" y="0"/>
                    <a:pt x="0" y="0"/>
                  </a:cubicBezTo>
                  <a:cubicBezTo>
                    <a:pt x="0" y="1"/>
                    <a:pt x="0" y="2"/>
                    <a:pt x="1" y="3"/>
                  </a:cubicBezTo>
                  <a:cubicBezTo>
                    <a:pt x="11" y="2"/>
                    <a:pt x="20" y="2"/>
                    <a:pt x="30" y="2"/>
                  </a:cubicBezTo>
                  <a:cubicBezTo>
                    <a:pt x="30" y="1"/>
                    <a:pt x="30" y="1"/>
                    <a:pt x="30"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3" name="9Slide.vn 87"/>
            <p:cNvSpPr>
              <a:spLocks/>
            </p:cNvSpPr>
            <p:nvPr/>
          </p:nvSpPr>
          <p:spPr bwMode="auto">
            <a:xfrm>
              <a:off x="-1116362" y="9336728"/>
              <a:ext cx="769567" cy="706861"/>
            </a:xfrm>
            <a:custGeom>
              <a:avLst/>
              <a:gdLst>
                <a:gd name="T0" fmla="*/ 38 w 38"/>
                <a:gd name="T1" fmla="*/ 6 h 35"/>
                <a:gd name="T2" fmla="*/ 0 w 38"/>
                <a:gd name="T3" fmla="*/ 0 h 35"/>
                <a:gd name="T4" fmla="*/ 4 w 38"/>
                <a:gd name="T5" fmla="*/ 30 h 35"/>
                <a:gd name="T6" fmla="*/ 38 w 38"/>
                <a:gd name="T7" fmla="*/ 35 h 35"/>
                <a:gd name="T8" fmla="*/ 38 w 38"/>
                <a:gd name="T9" fmla="*/ 6 h 35"/>
              </a:gdLst>
              <a:ahLst/>
              <a:cxnLst>
                <a:cxn ang="0">
                  <a:pos x="T0" y="T1"/>
                </a:cxn>
                <a:cxn ang="0">
                  <a:pos x="T2" y="T3"/>
                </a:cxn>
                <a:cxn ang="0">
                  <a:pos x="T4" y="T5"/>
                </a:cxn>
                <a:cxn ang="0">
                  <a:pos x="T6" y="T7"/>
                </a:cxn>
                <a:cxn ang="0">
                  <a:pos x="T8" y="T9"/>
                </a:cxn>
              </a:cxnLst>
              <a:rect l="0" t="0" r="r" b="b"/>
              <a:pathLst>
                <a:path w="38" h="35">
                  <a:moveTo>
                    <a:pt x="38" y="6"/>
                  </a:moveTo>
                  <a:cubicBezTo>
                    <a:pt x="25" y="3"/>
                    <a:pt x="13" y="2"/>
                    <a:pt x="0" y="0"/>
                  </a:cubicBezTo>
                  <a:cubicBezTo>
                    <a:pt x="2" y="10"/>
                    <a:pt x="3" y="20"/>
                    <a:pt x="4" y="30"/>
                  </a:cubicBezTo>
                  <a:cubicBezTo>
                    <a:pt x="16" y="31"/>
                    <a:pt x="27" y="33"/>
                    <a:pt x="38" y="35"/>
                  </a:cubicBezTo>
                  <a:cubicBezTo>
                    <a:pt x="38" y="25"/>
                    <a:pt x="38" y="16"/>
                    <a:pt x="38" y="6"/>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4" name="9Slide.vn 88"/>
            <p:cNvSpPr>
              <a:spLocks/>
            </p:cNvSpPr>
            <p:nvPr/>
          </p:nvSpPr>
          <p:spPr bwMode="auto">
            <a:xfrm>
              <a:off x="-2550038" y="9336728"/>
              <a:ext cx="627054" cy="142512"/>
            </a:xfrm>
            <a:custGeom>
              <a:avLst/>
              <a:gdLst>
                <a:gd name="T0" fmla="*/ 31 w 31"/>
                <a:gd name="T1" fmla="*/ 0 h 7"/>
                <a:gd name="T2" fmla="*/ 0 w 31"/>
                <a:gd name="T3" fmla="*/ 5 h 7"/>
                <a:gd name="T4" fmla="*/ 1 w 31"/>
                <a:gd name="T5" fmla="*/ 7 h 7"/>
                <a:gd name="T6" fmla="*/ 31 w 31"/>
                <a:gd name="T7" fmla="*/ 3 h 7"/>
                <a:gd name="T8" fmla="*/ 31 w 31"/>
                <a:gd name="T9" fmla="*/ 0 h 7"/>
              </a:gdLst>
              <a:ahLst/>
              <a:cxnLst>
                <a:cxn ang="0">
                  <a:pos x="T0" y="T1"/>
                </a:cxn>
                <a:cxn ang="0">
                  <a:pos x="T2" y="T3"/>
                </a:cxn>
                <a:cxn ang="0">
                  <a:pos x="T4" y="T5"/>
                </a:cxn>
                <a:cxn ang="0">
                  <a:pos x="T6" y="T7"/>
                </a:cxn>
                <a:cxn ang="0">
                  <a:pos x="T8" y="T9"/>
                </a:cxn>
              </a:cxnLst>
              <a:rect l="0" t="0" r="r" b="b"/>
              <a:pathLst>
                <a:path w="31" h="7">
                  <a:moveTo>
                    <a:pt x="31" y="0"/>
                  </a:moveTo>
                  <a:cubicBezTo>
                    <a:pt x="20" y="1"/>
                    <a:pt x="10" y="3"/>
                    <a:pt x="0" y="5"/>
                  </a:cubicBezTo>
                  <a:cubicBezTo>
                    <a:pt x="0" y="6"/>
                    <a:pt x="0" y="6"/>
                    <a:pt x="1" y="7"/>
                  </a:cubicBezTo>
                  <a:cubicBezTo>
                    <a:pt x="11" y="5"/>
                    <a:pt x="21" y="4"/>
                    <a:pt x="31" y="3"/>
                  </a:cubicBezTo>
                  <a:cubicBezTo>
                    <a:pt x="31" y="2"/>
                    <a:pt x="31" y="1"/>
                    <a:pt x="31"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5" name="9Slide.vn 89"/>
            <p:cNvSpPr>
              <a:spLocks/>
            </p:cNvSpPr>
            <p:nvPr/>
          </p:nvSpPr>
          <p:spPr bwMode="auto">
            <a:xfrm>
              <a:off x="-2609892" y="9416535"/>
              <a:ext cx="706861" cy="142512"/>
            </a:xfrm>
            <a:custGeom>
              <a:avLst/>
              <a:gdLst>
                <a:gd name="T0" fmla="*/ 35 w 35"/>
                <a:gd name="T1" fmla="*/ 0 h 7"/>
                <a:gd name="T2" fmla="*/ 0 w 35"/>
                <a:gd name="T3" fmla="*/ 5 h 7"/>
                <a:gd name="T4" fmla="*/ 1 w 35"/>
                <a:gd name="T5" fmla="*/ 7 h 7"/>
                <a:gd name="T6" fmla="*/ 35 w 35"/>
                <a:gd name="T7" fmla="*/ 2 h 7"/>
                <a:gd name="T8" fmla="*/ 35 w 35"/>
                <a:gd name="T9" fmla="*/ 0 h 7"/>
              </a:gdLst>
              <a:ahLst/>
              <a:cxnLst>
                <a:cxn ang="0">
                  <a:pos x="T0" y="T1"/>
                </a:cxn>
                <a:cxn ang="0">
                  <a:pos x="T2" y="T3"/>
                </a:cxn>
                <a:cxn ang="0">
                  <a:pos x="T4" y="T5"/>
                </a:cxn>
                <a:cxn ang="0">
                  <a:pos x="T6" y="T7"/>
                </a:cxn>
                <a:cxn ang="0">
                  <a:pos x="T8" y="T9"/>
                </a:cxn>
              </a:cxnLst>
              <a:rect l="0" t="0" r="r" b="b"/>
              <a:pathLst>
                <a:path w="35" h="7">
                  <a:moveTo>
                    <a:pt x="35" y="0"/>
                  </a:moveTo>
                  <a:cubicBezTo>
                    <a:pt x="23" y="1"/>
                    <a:pt x="11" y="3"/>
                    <a:pt x="0" y="5"/>
                  </a:cubicBezTo>
                  <a:cubicBezTo>
                    <a:pt x="0" y="6"/>
                    <a:pt x="0" y="7"/>
                    <a:pt x="1" y="7"/>
                  </a:cubicBezTo>
                  <a:cubicBezTo>
                    <a:pt x="12" y="5"/>
                    <a:pt x="24" y="3"/>
                    <a:pt x="35" y="2"/>
                  </a:cubicBezTo>
                  <a:cubicBezTo>
                    <a:pt x="35" y="1"/>
                    <a:pt x="35" y="1"/>
                    <a:pt x="35"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6" name="9Slide.vn 90"/>
            <p:cNvSpPr>
              <a:spLocks/>
            </p:cNvSpPr>
            <p:nvPr/>
          </p:nvSpPr>
          <p:spPr bwMode="auto">
            <a:xfrm>
              <a:off x="-2589941" y="9479240"/>
              <a:ext cx="706861" cy="159614"/>
            </a:xfrm>
            <a:custGeom>
              <a:avLst/>
              <a:gdLst>
                <a:gd name="T0" fmla="*/ 35 w 35"/>
                <a:gd name="T1" fmla="*/ 0 h 8"/>
                <a:gd name="T2" fmla="*/ 0 w 35"/>
                <a:gd name="T3" fmla="*/ 6 h 8"/>
                <a:gd name="T4" fmla="*/ 1 w 35"/>
                <a:gd name="T5" fmla="*/ 8 h 8"/>
                <a:gd name="T6" fmla="*/ 35 w 35"/>
                <a:gd name="T7" fmla="*/ 2 h 8"/>
                <a:gd name="T8" fmla="*/ 35 w 35"/>
                <a:gd name="T9" fmla="*/ 0 h 8"/>
              </a:gdLst>
              <a:ahLst/>
              <a:cxnLst>
                <a:cxn ang="0">
                  <a:pos x="T0" y="T1"/>
                </a:cxn>
                <a:cxn ang="0">
                  <a:pos x="T2" y="T3"/>
                </a:cxn>
                <a:cxn ang="0">
                  <a:pos x="T4" y="T5"/>
                </a:cxn>
                <a:cxn ang="0">
                  <a:pos x="T6" y="T7"/>
                </a:cxn>
                <a:cxn ang="0">
                  <a:pos x="T8" y="T9"/>
                </a:cxn>
              </a:cxnLst>
              <a:rect l="0" t="0" r="r" b="b"/>
              <a:pathLst>
                <a:path w="35" h="8">
                  <a:moveTo>
                    <a:pt x="35" y="0"/>
                  </a:moveTo>
                  <a:cubicBezTo>
                    <a:pt x="23" y="1"/>
                    <a:pt x="12" y="3"/>
                    <a:pt x="0" y="6"/>
                  </a:cubicBezTo>
                  <a:cubicBezTo>
                    <a:pt x="0" y="7"/>
                    <a:pt x="1" y="7"/>
                    <a:pt x="1" y="8"/>
                  </a:cubicBezTo>
                  <a:cubicBezTo>
                    <a:pt x="12" y="5"/>
                    <a:pt x="24" y="4"/>
                    <a:pt x="35" y="2"/>
                  </a:cubicBezTo>
                  <a:cubicBezTo>
                    <a:pt x="35" y="2"/>
                    <a:pt x="35" y="1"/>
                    <a:pt x="35"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7" name="9Slide.vn 91"/>
            <p:cNvSpPr>
              <a:spLocks/>
            </p:cNvSpPr>
            <p:nvPr/>
          </p:nvSpPr>
          <p:spPr bwMode="auto">
            <a:xfrm>
              <a:off x="-2569988" y="9559047"/>
              <a:ext cx="706861" cy="142512"/>
            </a:xfrm>
            <a:custGeom>
              <a:avLst/>
              <a:gdLst>
                <a:gd name="T0" fmla="*/ 34 w 35"/>
                <a:gd name="T1" fmla="*/ 0 h 7"/>
                <a:gd name="T2" fmla="*/ 0 w 35"/>
                <a:gd name="T3" fmla="*/ 5 h 7"/>
                <a:gd name="T4" fmla="*/ 1 w 35"/>
                <a:gd name="T5" fmla="*/ 7 h 7"/>
                <a:gd name="T6" fmla="*/ 35 w 35"/>
                <a:gd name="T7" fmla="*/ 2 h 7"/>
                <a:gd name="T8" fmla="*/ 34 w 35"/>
                <a:gd name="T9" fmla="*/ 0 h 7"/>
              </a:gdLst>
              <a:ahLst/>
              <a:cxnLst>
                <a:cxn ang="0">
                  <a:pos x="T0" y="T1"/>
                </a:cxn>
                <a:cxn ang="0">
                  <a:pos x="T2" y="T3"/>
                </a:cxn>
                <a:cxn ang="0">
                  <a:pos x="T4" y="T5"/>
                </a:cxn>
                <a:cxn ang="0">
                  <a:pos x="T6" y="T7"/>
                </a:cxn>
                <a:cxn ang="0">
                  <a:pos x="T8" y="T9"/>
                </a:cxn>
              </a:cxnLst>
              <a:rect l="0" t="0" r="r" b="b"/>
              <a:pathLst>
                <a:path w="35" h="7">
                  <a:moveTo>
                    <a:pt x="34" y="0"/>
                  </a:moveTo>
                  <a:cubicBezTo>
                    <a:pt x="23" y="1"/>
                    <a:pt x="12" y="3"/>
                    <a:pt x="0" y="5"/>
                  </a:cubicBezTo>
                  <a:cubicBezTo>
                    <a:pt x="1" y="6"/>
                    <a:pt x="1" y="6"/>
                    <a:pt x="1" y="7"/>
                  </a:cubicBezTo>
                  <a:cubicBezTo>
                    <a:pt x="12" y="5"/>
                    <a:pt x="24" y="3"/>
                    <a:pt x="35" y="2"/>
                  </a:cubicBezTo>
                  <a:cubicBezTo>
                    <a:pt x="35" y="1"/>
                    <a:pt x="35" y="1"/>
                    <a:pt x="34"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8" name="9Slide.vn 92"/>
            <p:cNvSpPr>
              <a:spLocks/>
            </p:cNvSpPr>
            <p:nvPr/>
          </p:nvSpPr>
          <p:spPr bwMode="auto">
            <a:xfrm>
              <a:off x="-2530085" y="9618903"/>
              <a:ext cx="686911" cy="162465"/>
            </a:xfrm>
            <a:custGeom>
              <a:avLst/>
              <a:gdLst>
                <a:gd name="T0" fmla="*/ 33 w 34"/>
                <a:gd name="T1" fmla="*/ 0 h 8"/>
                <a:gd name="T2" fmla="*/ 0 w 34"/>
                <a:gd name="T3" fmla="*/ 5 h 8"/>
                <a:gd name="T4" fmla="*/ 0 w 34"/>
                <a:gd name="T5" fmla="*/ 8 h 8"/>
                <a:gd name="T6" fmla="*/ 34 w 34"/>
                <a:gd name="T7" fmla="*/ 2 h 8"/>
                <a:gd name="T8" fmla="*/ 33 w 34"/>
                <a:gd name="T9" fmla="*/ 0 h 8"/>
              </a:gdLst>
              <a:ahLst/>
              <a:cxnLst>
                <a:cxn ang="0">
                  <a:pos x="T0" y="T1"/>
                </a:cxn>
                <a:cxn ang="0">
                  <a:pos x="T2" y="T3"/>
                </a:cxn>
                <a:cxn ang="0">
                  <a:pos x="T4" y="T5"/>
                </a:cxn>
                <a:cxn ang="0">
                  <a:pos x="T6" y="T7"/>
                </a:cxn>
                <a:cxn ang="0">
                  <a:pos x="T8" y="T9"/>
                </a:cxn>
              </a:cxnLst>
              <a:rect l="0" t="0" r="r" b="b"/>
              <a:pathLst>
                <a:path w="34" h="8">
                  <a:moveTo>
                    <a:pt x="33" y="0"/>
                  </a:moveTo>
                  <a:cubicBezTo>
                    <a:pt x="22" y="1"/>
                    <a:pt x="11" y="3"/>
                    <a:pt x="0" y="5"/>
                  </a:cubicBezTo>
                  <a:cubicBezTo>
                    <a:pt x="0" y="6"/>
                    <a:pt x="0" y="7"/>
                    <a:pt x="0" y="8"/>
                  </a:cubicBezTo>
                  <a:cubicBezTo>
                    <a:pt x="11" y="5"/>
                    <a:pt x="22" y="3"/>
                    <a:pt x="34" y="2"/>
                  </a:cubicBezTo>
                  <a:cubicBezTo>
                    <a:pt x="34" y="1"/>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69" name="9Slide.vn 93"/>
            <p:cNvSpPr>
              <a:spLocks/>
            </p:cNvSpPr>
            <p:nvPr/>
          </p:nvSpPr>
          <p:spPr bwMode="auto">
            <a:xfrm>
              <a:off x="-2510134" y="9681609"/>
              <a:ext cx="686911" cy="159614"/>
            </a:xfrm>
            <a:custGeom>
              <a:avLst/>
              <a:gdLst>
                <a:gd name="T0" fmla="*/ 33 w 34"/>
                <a:gd name="T1" fmla="*/ 0 h 8"/>
                <a:gd name="T2" fmla="*/ 0 w 34"/>
                <a:gd name="T3" fmla="*/ 6 h 8"/>
                <a:gd name="T4" fmla="*/ 1 w 34"/>
                <a:gd name="T5" fmla="*/ 8 h 8"/>
                <a:gd name="T6" fmla="*/ 34 w 34"/>
                <a:gd name="T7" fmla="*/ 3 h 8"/>
                <a:gd name="T8" fmla="*/ 33 w 34"/>
                <a:gd name="T9" fmla="*/ 0 h 8"/>
              </a:gdLst>
              <a:ahLst/>
              <a:cxnLst>
                <a:cxn ang="0">
                  <a:pos x="T0" y="T1"/>
                </a:cxn>
                <a:cxn ang="0">
                  <a:pos x="T2" y="T3"/>
                </a:cxn>
                <a:cxn ang="0">
                  <a:pos x="T4" y="T5"/>
                </a:cxn>
                <a:cxn ang="0">
                  <a:pos x="T6" y="T7"/>
                </a:cxn>
                <a:cxn ang="0">
                  <a:pos x="T8" y="T9"/>
                </a:cxn>
              </a:cxnLst>
              <a:rect l="0" t="0" r="r" b="b"/>
              <a:pathLst>
                <a:path w="34" h="8">
                  <a:moveTo>
                    <a:pt x="33" y="0"/>
                  </a:moveTo>
                  <a:cubicBezTo>
                    <a:pt x="22" y="2"/>
                    <a:pt x="11" y="3"/>
                    <a:pt x="0" y="6"/>
                  </a:cubicBezTo>
                  <a:cubicBezTo>
                    <a:pt x="0" y="7"/>
                    <a:pt x="0" y="7"/>
                    <a:pt x="1" y="8"/>
                  </a:cubicBezTo>
                  <a:cubicBezTo>
                    <a:pt x="12" y="6"/>
                    <a:pt x="22" y="4"/>
                    <a:pt x="34" y="3"/>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0" name="9Slide.vn 94"/>
            <p:cNvSpPr>
              <a:spLocks/>
            </p:cNvSpPr>
            <p:nvPr/>
          </p:nvSpPr>
          <p:spPr bwMode="auto">
            <a:xfrm>
              <a:off x="-2487332" y="9761416"/>
              <a:ext cx="684059" cy="139663"/>
            </a:xfrm>
            <a:custGeom>
              <a:avLst/>
              <a:gdLst>
                <a:gd name="T0" fmla="*/ 33 w 34"/>
                <a:gd name="T1" fmla="*/ 0 h 7"/>
                <a:gd name="T2" fmla="*/ 0 w 34"/>
                <a:gd name="T3" fmla="*/ 5 h 7"/>
                <a:gd name="T4" fmla="*/ 1 w 34"/>
                <a:gd name="T5" fmla="*/ 7 h 7"/>
                <a:gd name="T6" fmla="*/ 34 w 34"/>
                <a:gd name="T7" fmla="*/ 2 h 7"/>
                <a:gd name="T8" fmla="*/ 33 w 34"/>
                <a:gd name="T9" fmla="*/ 0 h 7"/>
              </a:gdLst>
              <a:ahLst/>
              <a:cxnLst>
                <a:cxn ang="0">
                  <a:pos x="T0" y="T1"/>
                </a:cxn>
                <a:cxn ang="0">
                  <a:pos x="T2" y="T3"/>
                </a:cxn>
                <a:cxn ang="0">
                  <a:pos x="T4" y="T5"/>
                </a:cxn>
                <a:cxn ang="0">
                  <a:pos x="T6" y="T7"/>
                </a:cxn>
                <a:cxn ang="0">
                  <a:pos x="T8" y="T9"/>
                </a:cxn>
              </a:cxnLst>
              <a:rect l="0" t="0" r="r" b="b"/>
              <a:pathLst>
                <a:path w="34" h="7">
                  <a:moveTo>
                    <a:pt x="33" y="0"/>
                  </a:moveTo>
                  <a:cubicBezTo>
                    <a:pt x="22" y="1"/>
                    <a:pt x="11" y="3"/>
                    <a:pt x="0" y="5"/>
                  </a:cubicBezTo>
                  <a:cubicBezTo>
                    <a:pt x="0" y="6"/>
                    <a:pt x="0" y="7"/>
                    <a:pt x="1" y="7"/>
                  </a:cubicBezTo>
                  <a:cubicBezTo>
                    <a:pt x="12" y="5"/>
                    <a:pt x="22" y="3"/>
                    <a:pt x="34" y="2"/>
                  </a:cubicBezTo>
                  <a:cubicBezTo>
                    <a:pt x="33" y="1"/>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1" name="9Slide.vn 95"/>
            <p:cNvSpPr>
              <a:spLocks/>
            </p:cNvSpPr>
            <p:nvPr/>
          </p:nvSpPr>
          <p:spPr bwMode="auto">
            <a:xfrm>
              <a:off x="-2467380" y="9821270"/>
              <a:ext cx="664109" cy="162465"/>
            </a:xfrm>
            <a:custGeom>
              <a:avLst/>
              <a:gdLst>
                <a:gd name="T0" fmla="*/ 33 w 33"/>
                <a:gd name="T1" fmla="*/ 0 h 8"/>
                <a:gd name="T2" fmla="*/ 0 w 33"/>
                <a:gd name="T3" fmla="*/ 6 h 8"/>
                <a:gd name="T4" fmla="*/ 1 w 33"/>
                <a:gd name="T5" fmla="*/ 8 h 8"/>
                <a:gd name="T6" fmla="*/ 33 w 33"/>
                <a:gd name="T7" fmla="*/ 2 h 8"/>
                <a:gd name="T8" fmla="*/ 33 w 33"/>
                <a:gd name="T9" fmla="*/ 0 h 8"/>
              </a:gdLst>
              <a:ahLst/>
              <a:cxnLst>
                <a:cxn ang="0">
                  <a:pos x="T0" y="T1"/>
                </a:cxn>
                <a:cxn ang="0">
                  <a:pos x="T2" y="T3"/>
                </a:cxn>
                <a:cxn ang="0">
                  <a:pos x="T4" y="T5"/>
                </a:cxn>
                <a:cxn ang="0">
                  <a:pos x="T6" y="T7"/>
                </a:cxn>
                <a:cxn ang="0">
                  <a:pos x="T8" y="T9"/>
                </a:cxn>
              </a:cxnLst>
              <a:rect l="0" t="0" r="r" b="b"/>
              <a:pathLst>
                <a:path w="33" h="8">
                  <a:moveTo>
                    <a:pt x="33" y="0"/>
                  </a:moveTo>
                  <a:cubicBezTo>
                    <a:pt x="22" y="1"/>
                    <a:pt x="11" y="3"/>
                    <a:pt x="0" y="6"/>
                  </a:cubicBezTo>
                  <a:cubicBezTo>
                    <a:pt x="1" y="7"/>
                    <a:pt x="1" y="7"/>
                    <a:pt x="1" y="8"/>
                  </a:cubicBezTo>
                  <a:cubicBezTo>
                    <a:pt x="12" y="5"/>
                    <a:pt x="22" y="4"/>
                    <a:pt x="33" y="2"/>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2" name="9Slide.vn 96"/>
            <p:cNvSpPr>
              <a:spLocks/>
            </p:cNvSpPr>
            <p:nvPr/>
          </p:nvSpPr>
          <p:spPr bwMode="auto">
            <a:xfrm>
              <a:off x="-2447429" y="9901077"/>
              <a:ext cx="524446" cy="142512"/>
            </a:xfrm>
            <a:custGeom>
              <a:avLst/>
              <a:gdLst>
                <a:gd name="T0" fmla="*/ 26 w 26"/>
                <a:gd name="T1" fmla="*/ 0 h 7"/>
                <a:gd name="T2" fmla="*/ 0 w 26"/>
                <a:gd name="T3" fmla="*/ 5 h 7"/>
                <a:gd name="T4" fmla="*/ 1 w 26"/>
                <a:gd name="T5" fmla="*/ 7 h 7"/>
                <a:gd name="T6" fmla="*/ 26 w 26"/>
                <a:gd name="T7" fmla="*/ 3 h 7"/>
                <a:gd name="T8" fmla="*/ 26 w 26"/>
                <a:gd name="T9" fmla="*/ 0 h 7"/>
              </a:gdLst>
              <a:ahLst/>
              <a:cxnLst>
                <a:cxn ang="0">
                  <a:pos x="T0" y="T1"/>
                </a:cxn>
                <a:cxn ang="0">
                  <a:pos x="T2" y="T3"/>
                </a:cxn>
                <a:cxn ang="0">
                  <a:pos x="T4" y="T5"/>
                </a:cxn>
                <a:cxn ang="0">
                  <a:pos x="T6" y="T7"/>
                </a:cxn>
                <a:cxn ang="0">
                  <a:pos x="T8" y="T9"/>
                </a:cxn>
              </a:cxnLst>
              <a:rect l="0" t="0" r="r" b="b"/>
              <a:pathLst>
                <a:path w="26" h="7">
                  <a:moveTo>
                    <a:pt x="26" y="0"/>
                  </a:moveTo>
                  <a:cubicBezTo>
                    <a:pt x="17" y="2"/>
                    <a:pt x="9" y="3"/>
                    <a:pt x="0" y="5"/>
                  </a:cubicBezTo>
                  <a:cubicBezTo>
                    <a:pt x="1" y="6"/>
                    <a:pt x="1" y="6"/>
                    <a:pt x="1" y="7"/>
                  </a:cubicBezTo>
                  <a:cubicBezTo>
                    <a:pt x="10" y="5"/>
                    <a:pt x="18" y="4"/>
                    <a:pt x="26" y="3"/>
                  </a:cubicBezTo>
                  <a:cubicBezTo>
                    <a:pt x="26" y="2"/>
                    <a:pt x="26" y="1"/>
                    <a:pt x="2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3" name="9Slide.vn 97"/>
            <p:cNvSpPr>
              <a:spLocks/>
            </p:cNvSpPr>
            <p:nvPr/>
          </p:nvSpPr>
          <p:spPr bwMode="auto">
            <a:xfrm>
              <a:off x="-1803273" y="9336728"/>
              <a:ext cx="666958" cy="59856"/>
            </a:xfrm>
            <a:custGeom>
              <a:avLst/>
              <a:gdLst>
                <a:gd name="T0" fmla="*/ 33 w 33"/>
                <a:gd name="T1" fmla="*/ 0 h 3"/>
                <a:gd name="T2" fmla="*/ 0 w 33"/>
                <a:gd name="T3" fmla="*/ 0 h 3"/>
                <a:gd name="T4" fmla="*/ 0 w 33"/>
                <a:gd name="T5" fmla="*/ 2 h 3"/>
                <a:gd name="T6" fmla="*/ 33 w 33"/>
                <a:gd name="T7" fmla="*/ 3 h 3"/>
                <a:gd name="T8" fmla="*/ 33 w 33"/>
                <a:gd name="T9" fmla="*/ 0 h 3"/>
              </a:gdLst>
              <a:ahLst/>
              <a:cxnLst>
                <a:cxn ang="0">
                  <a:pos x="T0" y="T1"/>
                </a:cxn>
                <a:cxn ang="0">
                  <a:pos x="T2" y="T3"/>
                </a:cxn>
                <a:cxn ang="0">
                  <a:pos x="T4" y="T5"/>
                </a:cxn>
                <a:cxn ang="0">
                  <a:pos x="T6" y="T7"/>
                </a:cxn>
                <a:cxn ang="0">
                  <a:pos x="T8" y="T9"/>
                </a:cxn>
              </a:cxnLst>
              <a:rect l="0" t="0" r="r" b="b"/>
              <a:pathLst>
                <a:path w="33" h="3">
                  <a:moveTo>
                    <a:pt x="33" y="0"/>
                  </a:moveTo>
                  <a:cubicBezTo>
                    <a:pt x="22" y="0"/>
                    <a:pt x="11" y="0"/>
                    <a:pt x="0" y="0"/>
                  </a:cubicBezTo>
                  <a:cubicBezTo>
                    <a:pt x="0" y="1"/>
                    <a:pt x="0" y="1"/>
                    <a:pt x="0" y="2"/>
                  </a:cubicBezTo>
                  <a:cubicBezTo>
                    <a:pt x="11" y="2"/>
                    <a:pt x="22" y="2"/>
                    <a:pt x="33" y="3"/>
                  </a:cubicBezTo>
                  <a:cubicBezTo>
                    <a:pt x="33" y="2"/>
                    <a:pt x="33" y="1"/>
                    <a:pt x="33"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4" name="9Slide.vn 98"/>
            <p:cNvSpPr>
              <a:spLocks/>
            </p:cNvSpPr>
            <p:nvPr/>
          </p:nvSpPr>
          <p:spPr bwMode="auto">
            <a:xfrm>
              <a:off x="-1883080" y="9396584"/>
              <a:ext cx="746765" cy="62705"/>
            </a:xfrm>
            <a:custGeom>
              <a:avLst/>
              <a:gdLst>
                <a:gd name="T0" fmla="*/ 37 w 37"/>
                <a:gd name="T1" fmla="*/ 1 h 3"/>
                <a:gd name="T2" fmla="*/ 0 w 37"/>
                <a:gd name="T3" fmla="*/ 1 h 3"/>
                <a:gd name="T4" fmla="*/ 1 w 37"/>
                <a:gd name="T5" fmla="*/ 3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5" y="0"/>
                    <a:pt x="12" y="0"/>
                    <a:pt x="0" y="1"/>
                  </a:cubicBezTo>
                  <a:cubicBezTo>
                    <a:pt x="0" y="2"/>
                    <a:pt x="0" y="2"/>
                    <a:pt x="1" y="3"/>
                  </a:cubicBezTo>
                  <a:cubicBezTo>
                    <a:pt x="13" y="2"/>
                    <a:pt x="25" y="2"/>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5" name="9Slide.vn 99"/>
            <p:cNvSpPr>
              <a:spLocks/>
            </p:cNvSpPr>
            <p:nvPr/>
          </p:nvSpPr>
          <p:spPr bwMode="auto">
            <a:xfrm>
              <a:off x="-1863127" y="9459289"/>
              <a:ext cx="746765" cy="59856"/>
            </a:xfrm>
            <a:custGeom>
              <a:avLst/>
              <a:gdLst>
                <a:gd name="T0" fmla="*/ 37 w 37"/>
                <a:gd name="T1" fmla="*/ 1 h 3"/>
                <a:gd name="T2" fmla="*/ 0 w 37"/>
                <a:gd name="T3" fmla="*/ 1 h 3"/>
                <a:gd name="T4" fmla="*/ 1 w 37"/>
                <a:gd name="T5" fmla="*/ 3 h 3"/>
                <a:gd name="T6" fmla="*/ 37 w 37"/>
                <a:gd name="T7" fmla="*/ 3 h 3"/>
                <a:gd name="T8" fmla="*/ 37 w 37"/>
                <a:gd name="T9" fmla="*/ 1 h 3"/>
              </a:gdLst>
              <a:ahLst/>
              <a:cxnLst>
                <a:cxn ang="0">
                  <a:pos x="T0" y="T1"/>
                </a:cxn>
                <a:cxn ang="0">
                  <a:pos x="T2" y="T3"/>
                </a:cxn>
                <a:cxn ang="0">
                  <a:pos x="T4" y="T5"/>
                </a:cxn>
                <a:cxn ang="0">
                  <a:pos x="T6" y="T7"/>
                </a:cxn>
                <a:cxn ang="0">
                  <a:pos x="T8" y="T9"/>
                </a:cxn>
              </a:cxnLst>
              <a:rect l="0" t="0" r="r" b="b"/>
              <a:pathLst>
                <a:path w="37" h="3">
                  <a:moveTo>
                    <a:pt x="37" y="1"/>
                  </a:moveTo>
                  <a:cubicBezTo>
                    <a:pt x="24" y="1"/>
                    <a:pt x="12" y="0"/>
                    <a:pt x="0" y="1"/>
                  </a:cubicBezTo>
                  <a:cubicBezTo>
                    <a:pt x="0" y="2"/>
                    <a:pt x="0" y="2"/>
                    <a:pt x="1" y="3"/>
                  </a:cubicBezTo>
                  <a:cubicBezTo>
                    <a:pt x="13" y="3"/>
                    <a:pt x="25" y="3"/>
                    <a:pt x="37" y="3"/>
                  </a:cubicBezTo>
                  <a:cubicBezTo>
                    <a:pt x="37" y="2"/>
                    <a:pt x="37" y="2"/>
                    <a:pt x="3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6" name="9Slide.vn 100"/>
            <p:cNvSpPr>
              <a:spLocks/>
            </p:cNvSpPr>
            <p:nvPr/>
          </p:nvSpPr>
          <p:spPr bwMode="auto">
            <a:xfrm>
              <a:off x="-1843176" y="9539096"/>
              <a:ext cx="726814" cy="59856"/>
            </a:xfrm>
            <a:custGeom>
              <a:avLst/>
              <a:gdLst>
                <a:gd name="T0" fmla="*/ 36 w 36"/>
                <a:gd name="T1" fmla="*/ 0 h 3"/>
                <a:gd name="T2" fmla="*/ 0 w 36"/>
                <a:gd name="T3" fmla="*/ 0 h 3"/>
                <a:gd name="T4" fmla="*/ 0 w 36"/>
                <a:gd name="T5" fmla="*/ 3 h 3"/>
                <a:gd name="T6" fmla="*/ 36 w 36"/>
                <a:gd name="T7" fmla="*/ 3 h 3"/>
                <a:gd name="T8" fmla="*/ 36 w 36"/>
                <a:gd name="T9" fmla="*/ 0 h 3"/>
              </a:gdLst>
              <a:ahLst/>
              <a:cxnLst>
                <a:cxn ang="0">
                  <a:pos x="T0" y="T1"/>
                </a:cxn>
                <a:cxn ang="0">
                  <a:pos x="T2" y="T3"/>
                </a:cxn>
                <a:cxn ang="0">
                  <a:pos x="T4" y="T5"/>
                </a:cxn>
                <a:cxn ang="0">
                  <a:pos x="T6" y="T7"/>
                </a:cxn>
                <a:cxn ang="0">
                  <a:pos x="T8" y="T9"/>
                </a:cxn>
              </a:cxnLst>
              <a:rect l="0" t="0" r="r" b="b"/>
              <a:pathLst>
                <a:path w="36" h="3">
                  <a:moveTo>
                    <a:pt x="36" y="0"/>
                  </a:moveTo>
                  <a:cubicBezTo>
                    <a:pt x="24" y="0"/>
                    <a:pt x="12" y="0"/>
                    <a:pt x="0" y="0"/>
                  </a:cubicBezTo>
                  <a:cubicBezTo>
                    <a:pt x="0" y="1"/>
                    <a:pt x="0" y="2"/>
                    <a:pt x="0" y="3"/>
                  </a:cubicBezTo>
                  <a:cubicBezTo>
                    <a:pt x="12" y="2"/>
                    <a:pt x="24" y="2"/>
                    <a:pt x="36" y="3"/>
                  </a:cubicBezTo>
                  <a:cubicBezTo>
                    <a:pt x="36"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7" name="9Slide.vn 101"/>
            <p:cNvSpPr>
              <a:spLocks/>
            </p:cNvSpPr>
            <p:nvPr/>
          </p:nvSpPr>
          <p:spPr bwMode="auto">
            <a:xfrm>
              <a:off x="-1823224" y="9598951"/>
              <a:ext cx="726814" cy="59856"/>
            </a:xfrm>
            <a:custGeom>
              <a:avLst/>
              <a:gdLst>
                <a:gd name="T0" fmla="*/ 36 w 36"/>
                <a:gd name="T1" fmla="*/ 1 h 3"/>
                <a:gd name="T2" fmla="*/ 0 w 36"/>
                <a:gd name="T3" fmla="*/ 1 h 3"/>
                <a:gd name="T4" fmla="*/ 0 w 36"/>
                <a:gd name="T5" fmla="*/ 3 h 3"/>
                <a:gd name="T6" fmla="*/ 36 w 36"/>
                <a:gd name="T7" fmla="*/ 3 h 3"/>
                <a:gd name="T8" fmla="*/ 36 w 36"/>
                <a:gd name="T9" fmla="*/ 1 h 3"/>
              </a:gdLst>
              <a:ahLst/>
              <a:cxnLst>
                <a:cxn ang="0">
                  <a:pos x="T0" y="T1"/>
                </a:cxn>
                <a:cxn ang="0">
                  <a:pos x="T2" y="T3"/>
                </a:cxn>
                <a:cxn ang="0">
                  <a:pos x="T4" y="T5"/>
                </a:cxn>
                <a:cxn ang="0">
                  <a:pos x="T6" y="T7"/>
                </a:cxn>
                <a:cxn ang="0">
                  <a:pos x="T8" y="T9"/>
                </a:cxn>
              </a:cxnLst>
              <a:rect l="0" t="0" r="r" b="b"/>
              <a:pathLst>
                <a:path w="36" h="3">
                  <a:moveTo>
                    <a:pt x="36" y="1"/>
                  </a:moveTo>
                  <a:cubicBezTo>
                    <a:pt x="24" y="0"/>
                    <a:pt x="12" y="0"/>
                    <a:pt x="0" y="1"/>
                  </a:cubicBezTo>
                  <a:cubicBezTo>
                    <a:pt x="0" y="2"/>
                    <a:pt x="0" y="2"/>
                    <a:pt x="0" y="3"/>
                  </a:cubicBezTo>
                  <a:cubicBezTo>
                    <a:pt x="12" y="3"/>
                    <a:pt x="24" y="3"/>
                    <a:pt x="36" y="3"/>
                  </a:cubicBezTo>
                  <a:cubicBezTo>
                    <a:pt x="36" y="2"/>
                    <a:pt x="36" y="2"/>
                    <a:pt x="3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8" name="9Slide.vn 102"/>
            <p:cNvSpPr>
              <a:spLocks/>
            </p:cNvSpPr>
            <p:nvPr/>
          </p:nvSpPr>
          <p:spPr bwMode="auto">
            <a:xfrm>
              <a:off x="-1823224" y="9681609"/>
              <a:ext cx="726814" cy="59856"/>
            </a:xfrm>
            <a:custGeom>
              <a:avLst/>
              <a:gdLst>
                <a:gd name="T0" fmla="*/ 36 w 36"/>
                <a:gd name="T1" fmla="*/ 0 h 3"/>
                <a:gd name="T2" fmla="*/ 0 w 36"/>
                <a:gd name="T3" fmla="*/ 0 h 3"/>
                <a:gd name="T4" fmla="*/ 1 w 36"/>
                <a:gd name="T5" fmla="*/ 3 h 3"/>
                <a:gd name="T6" fmla="*/ 36 w 36"/>
                <a:gd name="T7" fmla="*/ 3 h 3"/>
                <a:gd name="T8" fmla="*/ 36 w 36"/>
                <a:gd name="T9" fmla="*/ 0 h 3"/>
              </a:gdLst>
              <a:ahLst/>
              <a:cxnLst>
                <a:cxn ang="0">
                  <a:pos x="T0" y="T1"/>
                </a:cxn>
                <a:cxn ang="0">
                  <a:pos x="T2" y="T3"/>
                </a:cxn>
                <a:cxn ang="0">
                  <a:pos x="T4" y="T5"/>
                </a:cxn>
                <a:cxn ang="0">
                  <a:pos x="T6" y="T7"/>
                </a:cxn>
                <a:cxn ang="0">
                  <a:pos x="T8" y="T9"/>
                </a:cxn>
              </a:cxnLst>
              <a:rect l="0" t="0" r="r" b="b"/>
              <a:pathLst>
                <a:path w="36" h="3">
                  <a:moveTo>
                    <a:pt x="36" y="0"/>
                  </a:moveTo>
                  <a:cubicBezTo>
                    <a:pt x="24" y="0"/>
                    <a:pt x="12" y="0"/>
                    <a:pt x="0" y="0"/>
                  </a:cubicBezTo>
                  <a:cubicBezTo>
                    <a:pt x="1" y="1"/>
                    <a:pt x="1" y="2"/>
                    <a:pt x="1" y="3"/>
                  </a:cubicBezTo>
                  <a:cubicBezTo>
                    <a:pt x="13" y="2"/>
                    <a:pt x="25" y="2"/>
                    <a:pt x="36" y="3"/>
                  </a:cubicBezTo>
                  <a:cubicBezTo>
                    <a:pt x="36" y="2"/>
                    <a:pt x="36" y="1"/>
                    <a:pt x="36"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79" name="9Slide.vn 103"/>
            <p:cNvSpPr>
              <a:spLocks/>
            </p:cNvSpPr>
            <p:nvPr/>
          </p:nvSpPr>
          <p:spPr bwMode="auto">
            <a:xfrm>
              <a:off x="-1803273" y="9741463"/>
              <a:ext cx="729663" cy="59856"/>
            </a:xfrm>
            <a:custGeom>
              <a:avLst/>
              <a:gdLst>
                <a:gd name="T0" fmla="*/ 35 w 36"/>
                <a:gd name="T1" fmla="*/ 1 h 3"/>
                <a:gd name="T2" fmla="*/ 0 w 36"/>
                <a:gd name="T3" fmla="*/ 1 h 3"/>
                <a:gd name="T4" fmla="*/ 1 w 36"/>
                <a:gd name="T5" fmla="*/ 3 h 3"/>
                <a:gd name="T6" fmla="*/ 36 w 36"/>
                <a:gd name="T7" fmla="*/ 3 h 3"/>
                <a:gd name="T8" fmla="*/ 35 w 36"/>
                <a:gd name="T9" fmla="*/ 1 h 3"/>
              </a:gdLst>
              <a:ahLst/>
              <a:cxnLst>
                <a:cxn ang="0">
                  <a:pos x="T0" y="T1"/>
                </a:cxn>
                <a:cxn ang="0">
                  <a:pos x="T2" y="T3"/>
                </a:cxn>
                <a:cxn ang="0">
                  <a:pos x="T4" y="T5"/>
                </a:cxn>
                <a:cxn ang="0">
                  <a:pos x="T6" y="T7"/>
                </a:cxn>
                <a:cxn ang="0">
                  <a:pos x="T8" y="T9"/>
                </a:cxn>
              </a:cxnLst>
              <a:rect l="0" t="0" r="r" b="b"/>
              <a:pathLst>
                <a:path w="36" h="3">
                  <a:moveTo>
                    <a:pt x="35" y="1"/>
                  </a:moveTo>
                  <a:cubicBezTo>
                    <a:pt x="24" y="0"/>
                    <a:pt x="12" y="0"/>
                    <a:pt x="0" y="1"/>
                  </a:cubicBezTo>
                  <a:cubicBezTo>
                    <a:pt x="1" y="2"/>
                    <a:pt x="1" y="2"/>
                    <a:pt x="1" y="3"/>
                  </a:cubicBezTo>
                  <a:cubicBezTo>
                    <a:pt x="13" y="2"/>
                    <a:pt x="24" y="2"/>
                    <a:pt x="36" y="3"/>
                  </a:cubicBezTo>
                  <a:cubicBezTo>
                    <a:pt x="36" y="2"/>
                    <a:pt x="36"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0" name="9Slide.vn 104"/>
            <p:cNvSpPr>
              <a:spLocks/>
            </p:cNvSpPr>
            <p:nvPr/>
          </p:nvSpPr>
          <p:spPr bwMode="auto">
            <a:xfrm>
              <a:off x="-1780471" y="9801319"/>
              <a:ext cx="706861" cy="59856"/>
            </a:xfrm>
            <a:custGeom>
              <a:avLst/>
              <a:gdLst>
                <a:gd name="T0" fmla="*/ 35 w 35"/>
                <a:gd name="T1" fmla="*/ 1 h 3"/>
                <a:gd name="T2" fmla="*/ 0 w 35"/>
                <a:gd name="T3" fmla="*/ 1 h 3"/>
                <a:gd name="T4" fmla="*/ 1 w 35"/>
                <a:gd name="T5" fmla="*/ 3 h 3"/>
                <a:gd name="T6" fmla="*/ 35 w 35"/>
                <a:gd name="T7" fmla="*/ 3 h 3"/>
                <a:gd name="T8" fmla="*/ 35 w 35"/>
                <a:gd name="T9" fmla="*/ 1 h 3"/>
              </a:gdLst>
              <a:ahLst/>
              <a:cxnLst>
                <a:cxn ang="0">
                  <a:pos x="T0" y="T1"/>
                </a:cxn>
                <a:cxn ang="0">
                  <a:pos x="T2" y="T3"/>
                </a:cxn>
                <a:cxn ang="0">
                  <a:pos x="T4" y="T5"/>
                </a:cxn>
                <a:cxn ang="0">
                  <a:pos x="T6" y="T7"/>
                </a:cxn>
                <a:cxn ang="0">
                  <a:pos x="T8" y="T9"/>
                </a:cxn>
              </a:cxnLst>
              <a:rect l="0" t="0" r="r" b="b"/>
              <a:pathLst>
                <a:path w="35" h="3">
                  <a:moveTo>
                    <a:pt x="35" y="1"/>
                  </a:moveTo>
                  <a:cubicBezTo>
                    <a:pt x="23" y="0"/>
                    <a:pt x="12" y="0"/>
                    <a:pt x="0" y="1"/>
                  </a:cubicBezTo>
                  <a:cubicBezTo>
                    <a:pt x="0" y="2"/>
                    <a:pt x="0" y="2"/>
                    <a:pt x="1" y="3"/>
                  </a:cubicBezTo>
                  <a:cubicBezTo>
                    <a:pt x="12" y="3"/>
                    <a:pt x="24" y="3"/>
                    <a:pt x="35" y="3"/>
                  </a:cubicBezTo>
                  <a:cubicBezTo>
                    <a:pt x="35" y="2"/>
                    <a:pt x="35" y="2"/>
                    <a:pt x="3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1" name="9Slide.vn 105"/>
            <p:cNvSpPr>
              <a:spLocks/>
            </p:cNvSpPr>
            <p:nvPr/>
          </p:nvSpPr>
          <p:spPr bwMode="auto">
            <a:xfrm>
              <a:off x="-1760518" y="9881126"/>
              <a:ext cx="564349" cy="62705"/>
            </a:xfrm>
            <a:custGeom>
              <a:avLst/>
              <a:gdLst>
                <a:gd name="T0" fmla="*/ 27 w 28"/>
                <a:gd name="T1" fmla="*/ 0 h 3"/>
                <a:gd name="T2" fmla="*/ 0 w 28"/>
                <a:gd name="T3" fmla="*/ 0 h 3"/>
                <a:gd name="T4" fmla="*/ 1 w 28"/>
                <a:gd name="T5" fmla="*/ 3 h 3"/>
                <a:gd name="T6" fmla="*/ 28 w 28"/>
                <a:gd name="T7" fmla="*/ 2 h 3"/>
                <a:gd name="T8" fmla="*/ 27 w 28"/>
                <a:gd name="T9" fmla="*/ 0 h 3"/>
              </a:gdLst>
              <a:ahLst/>
              <a:cxnLst>
                <a:cxn ang="0">
                  <a:pos x="T0" y="T1"/>
                </a:cxn>
                <a:cxn ang="0">
                  <a:pos x="T2" y="T3"/>
                </a:cxn>
                <a:cxn ang="0">
                  <a:pos x="T4" y="T5"/>
                </a:cxn>
                <a:cxn ang="0">
                  <a:pos x="T6" y="T7"/>
                </a:cxn>
                <a:cxn ang="0">
                  <a:pos x="T8" y="T9"/>
                </a:cxn>
              </a:cxnLst>
              <a:rect l="0" t="0" r="r" b="b"/>
              <a:pathLst>
                <a:path w="28" h="3">
                  <a:moveTo>
                    <a:pt x="27" y="0"/>
                  </a:moveTo>
                  <a:cubicBezTo>
                    <a:pt x="18" y="0"/>
                    <a:pt x="9" y="0"/>
                    <a:pt x="0" y="0"/>
                  </a:cubicBezTo>
                  <a:cubicBezTo>
                    <a:pt x="0" y="1"/>
                    <a:pt x="0" y="2"/>
                    <a:pt x="1" y="3"/>
                  </a:cubicBezTo>
                  <a:cubicBezTo>
                    <a:pt x="10" y="2"/>
                    <a:pt x="19" y="2"/>
                    <a:pt x="28" y="2"/>
                  </a:cubicBezTo>
                  <a:cubicBezTo>
                    <a:pt x="27" y="1"/>
                    <a:pt x="27" y="1"/>
                    <a:pt x="27" y="0"/>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2" name="9Slide.vn 106"/>
            <p:cNvSpPr>
              <a:spLocks/>
            </p:cNvSpPr>
            <p:nvPr/>
          </p:nvSpPr>
          <p:spPr bwMode="auto">
            <a:xfrm>
              <a:off x="-207134" y="6933970"/>
              <a:ext cx="3454500" cy="3252134"/>
            </a:xfrm>
            <a:custGeom>
              <a:avLst/>
              <a:gdLst>
                <a:gd name="T0" fmla="*/ 113 w 171"/>
                <a:gd name="T1" fmla="*/ 161 h 161"/>
                <a:gd name="T2" fmla="*/ 0 w 171"/>
                <a:gd name="T3" fmla="*/ 161 h 161"/>
                <a:gd name="T4" fmla="*/ 0 w 171"/>
                <a:gd name="T5" fmla="*/ 11 h 161"/>
                <a:gd name="T6" fmla="*/ 171 w 171"/>
                <a:gd name="T7" fmla="*/ 11 h 161"/>
                <a:gd name="T8" fmla="*/ 113 w 171"/>
                <a:gd name="T9" fmla="*/ 161 h 161"/>
              </a:gdLst>
              <a:ahLst/>
              <a:cxnLst>
                <a:cxn ang="0">
                  <a:pos x="T0" y="T1"/>
                </a:cxn>
                <a:cxn ang="0">
                  <a:pos x="T2" y="T3"/>
                </a:cxn>
                <a:cxn ang="0">
                  <a:pos x="T4" y="T5"/>
                </a:cxn>
                <a:cxn ang="0">
                  <a:pos x="T6" y="T7"/>
                </a:cxn>
                <a:cxn ang="0">
                  <a:pos x="T8" y="T9"/>
                </a:cxn>
              </a:cxnLst>
              <a:rect l="0" t="0" r="r" b="b"/>
              <a:pathLst>
                <a:path w="171" h="161">
                  <a:moveTo>
                    <a:pt x="113" y="161"/>
                  </a:moveTo>
                  <a:cubicBezTo>
                    <a:pt x="76" y="151"/>
                    <a:pt x="37" y="152"/>
                    <a:pt x="0" y="161"/>
                  </a:cubicBezTo>
                  <a:cubicBezTo>
                    <a:pt x="0" y="111"/>
                    <a:pt x="0" y="61"/>
                    <a:pt x="0" y="11"/>
                  </a:cubicBezTo>
                  <a:cubicBezTo>
                    <a:pt x="56" y="1"/>
                    <a:pt x="114" y="0"/>
                    <a:pt x="171" y="11"/>
                  </a:cubicBezTo>
                  <a:cubicBezTo>
                    <a:pt x="151" y="61"/>
                    <a:pt x="132" y="111"/>
                    <a:pt x="113" y="161"/>
                  </a:cubicBez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3" name="9Slide.vn 107"/>
            <p:cNvSpPr>
              <a:spLocks/>
            </p:cNvSpPr>
            <p:nvPr/>
          </p:nvSpPr>
          <p:spPr bwMode="auto">
            <a:xfrm>
              <a:off x="-24718" y="7073631"/>
              <a:ext cx="3049765" cy="627054"/>
            </a:xfrm>
            <a:custGeom>
              <a:avLst/>
              <a:gdLst>
                <a:gd name="T0" fmla="*/ 142 w 151"/>
                <a:gd name="T1" fmla="*/ 31 h 31"/>
                <a:gd name="T2" fmla="*/ 0 w 151"/>
                <a:gd name="T3" fmla="*/ 31 h 31"/>
                <a:gd name="T4" fmla="*/ 0 w 151"/>
                <a:gd name="T5" fmla="*/ 8 h 31"/>
                <a:gd name="T6" fmla="*/ 151 w 151"/>
                <a:gd name="T7" fmla="*/ 8 h 31"/>
                <a:gd name="T8" fmla="*/ 142 w 151"/>
                <a:gd name="T9" fmla="*/ 31 h 31"/>
              </a:gdLst>
              <a:ahLst/>
              <a:cxnLst>
                <a:cxn ang="0">
                  <a:pos x="T0" y="T1"/>
                </a:cxn>
                <a:cxn ang="0">
                  <a:pos x="T2" y="T3"/>
                </a:cxn>
                <a:cxn ang="0">
                  <a:pos x="T4" y="T5"/>
                </a:cxn>
                <a:cxn ang="0">
                  <a:pos x="T6" y="T7"/>
                </a:cxn>
                <a:cxn ang="0">
                  <a:pos x="T8" y="T9"/>
                </a:cxn>
              </a:cxnLst>
              <a:rect l="0" t="0" r="r" b="b"/>
              <a:pathLst>
                <a:path w="151" h="31">
                  <a:moveTo>
                    <a:pt x="142" y="31"/>
                  </a:moveTo>
                  <a:cubicBezTo>
                    <a:pt x="95" y="23"/>
                    <a:pt x="47" y="23"/>
                    <a:pt x="0" y="31"/>
                  </a:cubicBezTo>
                  <a:cubicBezTo>
                    <a:pt x="0" y="23"/>
                    <a:pt x="0" y="15"/>
                    <a:pt x="0" y="8"/>
                  </a:cubicBezTo>
                  <a:cubicBezTo>
                    <a:pt x="50" y="0"/>
                    <a:pt x="101" y="0"/>
                    <a:pt x="151" y="8"/>
                  </a:cubicBezTo>
                  <a:cubicBezTo>
                    <a:pt x="148" y="15"/>
                    <a:pt x="145" y="23"/>
                    <a:pt x="142" y="31"/>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4" name="9Slide.vn 108"/>
            <p:cNvSpPr>
              <a:spLocks/>
            </p:cNvSpPr>
            <p:nvPr/>
          </p:nvSpPr>
          <p:spPr bwMode="auto">
            <a:xfrm>
              <a:off x="-44669" y="7700686"/>
              <a:ext cx="2827446" cy="182416"/>
            </a:xfrm>
            <a:custGeom>
              <a:avLst/>
              <a:gdLst>
                <a:gd name="T0" fmla="*/ 140 w 140"/>
                <a:gd name="T1" fmla="*/ 9 h 9"/>
                <a:gd name="T2" fmla="*/ 0 w 140"/>
                <a:gd name="T3" fmla="*/ 9 h 9"/>
                <a:gd name="T4" fmla="*/ 0 w 140"/>
                <a:gd name="T5" fmla="*/ 8 h 9"/>
                <a:gd name="T6" fmla="*/ 140 w 140"/>
                <a:gd name="T7" fmla="*/ 8 h 9"/>
                <a:gd name="T8" fmla="*/ 140 w 140"/>
                <a:gd name="T9" fmla="*/ 9 h 9"/>
              </a:gdLst>
              <a:ahLst/>
              <a:cxnLst>
                <a:cxn ang="0">
                  <a:pos x="T0" y="T1"/>
                </a:cxn>
                <a:cxn ang="0">
                  <a:pos x="T2" y="T3"/>
                </a:cxn>
                <a:cxn ang="0">
                  <a:pos x="T4" y="T5"/>
                </a:cxn>
                <a:cxn ang="0">
                  <a:pos x="T6" y="T7"/>
                </a:cxn>
                <a:cxn ang="0">
                  <a:pos x="T8" y="T9"/>
                </a:cxn>
              </a:cxnLst>
              <a:rect l="0" t="0" r="r" b="b"/>
              <a:pathLst>
                <a:path w="140" h="9">
                  <a:moveTo>
                    <a:pt x="140" y="9"/>
                  </a:moveTo>
                  <a:cubicBezTo>
                    <a:pt x="94" y="1"/>
                    <a:pt x="47" y="2"/>
                    <a:pt x="0" y="9"/>
                  </a:cubicBezTo>
                  <a:cubicBezTo>
                    <a:pt x="0" y="9"/>
                    <a:pt x="0" y="8"/>
                    <a:pt x="0" y="8"/>
                  </a:cubicBezTo>
                  <a:cubicBezTo>
                    <a:pt x="47" y="1"/>
                    <a:pt x="94" y="0"/>
                    <a:pt x="140" y="8"/>
                  </a:cubicBezTo>
                  <a:cubicBezTo>
                    <a:pt x="140" y="8"/>
                    <a:pt x="140" y="9"/>
                    <a:pt x="140" y="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5" name="9Slide.vn 109"/>
            <p:cNvSpPr>
              <a:spLocks/>
            </p:cNvSpPr>
            <p:nvPr/>
          </p:nvSpPr>
          <p:spPr bwMode="auto">
            <a:xfrm>
              <a:off x="1913450" y="7620879"/>
              <a:ext cx="929181" cy="222319"/>
            </a:xfrm>
            <a:custGeom>
              <a:avLst/>
              <a:gdLst>
                <a:gd name="T0" fmla="*/ 46 w 46"/>
                <a:gd name="T1" fmla="*/ 6 h 11"/>
                <a:gd name="T2" fmla="*/ 1 w 46"/>
                <a:gd name="T3" fmla="*/ 0 h 11"/>
                <a:gd name="T4" fmla="*/ 0 w 46"/>
                <a:gd name="T5" fmla="*/ 5 h 11"/>
                <a:gd name="T6" fmla="*/ 44 w 46"/>
                <a:gd name="T7" fmla="*/ 11 h 11"/>
                <a:gd name="T8" fmla="*/ 46 w 46"/>
                <a:gd name="T9" fmla="*/ 6 h 11"/>
              </a:gdLst>
              <a:ahLst/>
              <a:cxnLst>
                <a:cxn ang="0">
                  <a:pos x="T0" y="T1"/>
                </a:cxn>
                <a:cxn ang="0">
                  <a:pos x="T2" y="T3"/>
                </a:cxn>
                <a:cxn ang="0">
                  <a:pos x="T4" y="T5"/>
                </a:cxn>
                <a:cxn ang="0">
                  <a:pos x="T6" y="T7"/>
                </a:cxn>
                <a:cxn ang="0">
                  <a:pos x="T8" y="T9"/>
                </a:cxn>
              </a:cxnLst>
              <a:rect l="0" t="0" r="r" b="b"/>
              <a:pathLst>
                <a:path w="46" h="11">
                  <a:moveTo>
                    <a:pt x="46" y="6"/>
                  </a:moveTo>
                  <a:cubicBezTo>
                    <a:pt x="31" y="3"/>
                    <a:pt x="16" y="1"/>
                    <a:pt x="1" y="0"/>
                  </a:cubicBezTo>
                  <a:cubicBezTo>
                    <a:pt x="1" y="2"/>
                    <a:pt x="1" y="3"/>
                    <a:pt x="0" y="5"/>
                  </a:cubicBezTo>
                  <a:cubicBezTo>
                    <a:pt x="15" y="6"/>
                    <a:pt x="29" y="8"/>
                    <a:pt x="44" y="11"/>
                  </a:cubicBezTo>
                  <a:cubicBezTo>
                    <a:pt x="45" y="9"/>
                    <a:pt x="45" y="8"/>
                    <a:pt x="46" y="6"/>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6" name="9Slide.vn 110"/>
            <p:cNvSpPr>
              <a:spLocks/>
            </p:cNvSpPr>
            <p:nvPr/>
          </p:nvSpPr>
          <p:spPr bwMode="auto">
            <a:xfrm>
              <a:off x="-44669" y="7600928"/>
              <a:ext cx="1938168" cy="242272"/>
            </a:xfrm>
            <a:custGeom>
              <a:avLst/>
              <a:gdLst>
                <a:gd name="T0" fmla="*/ 96 w 96"/>
                <a:gd name="T1" fmla="*/ 1 h 12"/>
                <a:gd name="T2" fmla="*/ 1 w 96"/>
                <a:gd name="T3" fmla="*/ 7 h 12"/>
                <a:gd name="T4" fmla="*/ 0 w 96"/>
                <a:gd name="T5" fmla="*/ 12 h 12"/>
                <a:gd name="T6" fmla="*/ 95 w 96"/>
                <a:gd name="T7" fmla="*/ 6 h 12"/>
                <a:gd name="T8" fmla="*/ 96 w 96"/>
                <a:gd name="T9" fmla="*/ 1 h 12"/>
              </a:gdLst>
              <a:ahLst/>
              <a:cxnLst>
                <a:cxn ang="0">
                  <a:pos x="T0" y="T1"/>
                </a:cxn>
                <a:cxn ang="0">
                  <a:pos x="T2" y="T3"/>
                </a:cxn>
                <a:cxn ang="0">
                  <a:pos x="T4" y="T5"/>
                </a:cxn>
                <a:cxn ang="0">
                  <a:pos x="T6" y="T7"/>
                </a:cxn>
                <a:cxn ang="0">
                  <a:pos x="T8" y="T9"/>
                </a:cxn>
              </a:cxnLst>
              <a:rect l="0" t="0" r="r" b="b"/>
              <a:pathLst>
                <a:path w="96" h="12">
                  <a:moveTo>
                    <a:pt x="96" y="1"/>
                  </a:moveTo>
                  <a:cubicBezTo>
                    <a:pt x="64" y="0"/>
                    <a:pt x="32" y="2"/>
                    <a:pt x="1" y="7"/>
                  </a:cubicBezTo>
                  <a:cubicBezTo>
                    <a:pt x="1" y="9"/>
                    <a:pt x="0" y="10"/>
                    <a:pt x="0" y="12"/>
                  </a:cubicBezTo>
                  <a:cubicBezTo>
                    <a:pt x="32" y="7"/>
                    <a:pt x="63" y="5"/>
                    <a:pt x="95" y="6"/>
                  </a:cubicBezTo>
                  <a:cubicBezTo>
                    <a:pt x="95" y="4"/>
                    <a:pt x="95" y="3"/>
                    <a:pt x="9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7" name="9Slide.vn 111"/>
            <p:cNvSpPr>
              <a:spLocks/>
            </p:cNvSpPr>
            <p:nvPr/>
          </p:nvSpPr>
          <p:spPr bwMode="auto">
            <a:xfrm>
              <a:off x="884512" y="8589963"/>
              <a:ext cx="1576188" cy="584302"/>
            </a:xfrm>
            <a:custGeom>
              <a:avLst/>
              <a:gdLst>
                <a:gd name="T0" fmla="*/ 70 w 78"/>
                <a:gd name="T1" fmla="*/ 29 h 29"/>
                <a:gd name="T2" fmla="*/ 0 w 78"/>
                <a:gd name="T3" fmla="*/ 23 h 29"/>
                <a:gd name="T4" fmla="*/ 3 w 78"/>
                <a:gd name="T5" fmla="*/ 0 h 29"/>
                <a:gd name="T6" fmla="*/ 78 w 78"/>
                <a:gd name="T7" fmla="*/ 6 h 29"/>
                <a:gd name="T8" fmla="*/ 70 w 78"/>
                <a:gd name="T9" fmla="*/ 29 h 29"/>
              </a:gdLst>
              <a:ahLst/>
              <a:cxnLst>
                <a:cxn ang="0">
                  <a:pos x="T0" y="T1"/>
                </a:cxn>
                <a:cxn ang="0">
                  <a:pos x="T2" y="T3"/>
                </a:cxn>
                <a:cxn ang="0">
                  <a:pos x="T4" y="T5"/>
                </a:cxn>
                <a:cxn ang="0">
                  <a:pos x="T6" y="T7"/>
                </a:cxn>
                <a:cxn ang="0">
                  <a:pos x="T8" y="T9"/>
                </a:cxn>
              </a:cxnLst>
              <a:rect l="0" t="0" r="r" b="b"/>
              <a:pathLst>
                <a:path w="78" h="29">
                  <a:moveTo>
                    <a:pt x="70" y="29"/>
                  </a:moveTo>
                  <a:cubicBezTo>
                    <a:pt x="47" y="24"/>
                    <a:pt x="24" y="22"/>
                    <a:pt x="0" y="23"/>
                  </a:cubicBezTo>
                  <a:cubicBezTo>
                    <a:pt x="1" y="15"/>
                    <a:pt x="2" y="8"/>
                    <a:pt x="3" y="0"/>
                  </a:cubicBezTo>
                  <a:cubicBezTo>
                    <a:pt x="29" y="0"/>
                    <a:pt x="53" y="1"/>
                    <a:pt x="78" y="6"/>
                  </a:cubicBezTo>
                  <a:cubicBezTo>
                    <a:pt x="76" y="13"/>
                    <a:pt x="73" y="21"/>
                    <a:pt x="70" y="29"/>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8" name="9Slide.vn 112"/>
            <p:cNvSpPr>
              <a:spLocks/>
            </p:cNvSpPr>
            <p:nvPr/>
          </p:nvSpPr>
          <p:spPr bwMode="auto">
            <a:xfrm>
              <a:off x="1833643" y="9134361"/>
              <a:ext cx="444639" cy="102609"/>
            </a:xfrm>
            <a:custGeom>
              <a:avLst/>
              <a:gdLst>
                <a:gd name="T0" fmla="*/ 22 w 22"/>
                <a:gd name="T1" fmla="*/ 4 h 5"/>
                <a:gd name="T2" fmla="*/ 1 w 22"/>
                <a:gd name="T3" fmla="*/ 0 h 5"/>
                <a:gd name="T4" fmla="*/ 0 w 22"/>
                <a:gd name="T5" fmla="*/ 1 h 5"/>
                <a:gd name="T6" fmla="*/ 22 w 22"/>
                <a:gd name="T7" fmla="*/ 5 h 5"/>
                <a:gd name="T8" fmla="*/ 22 w 22"/>
                <a:gd name="T9" fmla="*/ 4 h 5"/>
              </a:gdLst>
              <a:ahLst/>
              <a:cxnLst>
                <a:cxn ang="0">
                  <a:pos x="T0" y="T1"/>
                </a:cxn>
                <a:cxn ang="0">
                  <a:pos x="T2" y="T3"/>
                </a:cxn>
                <a:cxn ang="0">
                  <a:pos x="T4" y="T5"/>
                </a:cxn>
                <a:cxn ang="0">
                  <a:pos x="T6" y="T7"/>
                </a:cxn>
                <a:cxn ang="0">
                  <a:pos x="T8" y="T9"/>
                </a:cxn>
              </a:cxnLst>
              <a:rect l="0" t="0" r="r" b="b"/>
              <a:pathLst>
                <a:path w="22" h="5">
                  <a:moveTo>
                    <a:pt x="22" y="4"/>
                  </a:moveTo>
                  <a:cubicBezTo>
                    <a:pt x="15" y="2"/>
                    <a:pt x="8" y="1"/>
                    <a:pt x="1" y="0"/>
                  </a:cubicBezTo>
                  <a:cubicBezTo>
                    <a:pt x="1" y="0"/>
                    <a:pt x="1" y="1"/>
                    <a:pt x="0" y="1"/>
                  </a:cubicBezTo>
                  <a:cubicBezTo>
                    <a:pt x="8" y="2"/>
                    <a:pt x="15" y="3"/>
                    <a:pt x="22" y="5"/>
                  </a:cubicBezTo>
                  <a:cubicBezTo>
                    <a:pt x="22" y="4"/>
                    <a:pt x="22" y="4"/>
                    <a:pt x="22"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89" name="9Slide.vn 113"/>
            <p:cNvSpPr>
              <a:spLocks/>
            </p:cNvSpPr>
            <p:nvPr/>
          </p:nvSpPr>
          <p:spPr bwMode="auto">
            <a:xfrm>
              <a:off x="864559" y="9074505"/>
              <a:ext cx="969084" cy="79807"/>
            </a:xfrm>
            <a:custGeom>
              <a:avLst/>
              <a:gdLst>
                <a:gd name="T0" fmla="*/ 48 w 48"/>
                <a:gd name="T1" fmla="*/ 3 h 4"/>
                <a:gd name="T2" fmla="*/ 1 w 48"/>
                <a:gd name="T3" fmla="*/ 1 h 4"/>
                <a:gd name="T4" fmla="*/ 0 w 48"/>
                <a:gd name="T5" fmla="*/ 2 h 4"/>
                <a:gd name="T6" fmla="*/ 47 w 48"/>
                <a:gd name="T7" fmla="*/ 4 h 4"/>
                <a:gd name="T8" fmla="*/ 48 w 48"/>
                <a:gd name="T9" fmla="*/ 3 h 4"/>
              </a:gdLst>
              <a:ahLst/>
              <a:cxnLst>
                <a:cxn ang="0">
                  <a:pos x="T0" y="T1"/>
                </a:cxn>
                <a:cxn ang="0">
                  <a:pos x="T2" y="T3"/>
                </a:cxn>
                <a:cxn ang="0">
                  <a:pos x="T4" y="T5"/>
                </a:cxn>
                <a:cxn ang="0">
                  <a:pos x="T6" y="T7"/>
                </a:cxn>
                <a:cxn ang="0">
                  <a:pos x="T8" y="T9"/>
                </a:cxn>
              </a:cxnLst>
              <a:rect l="0" t="0" r="r" b="b"/>
              <a:pathLst>
                <a:path w="48" h="4">
                  <a:moveTo>
                    <a:pt x="48" y="3"/>
                  </a:moveTo>
                  <a:cubicBezTo>
                    <a:pt x="32" y="1"/>
                    <a:pt x="16" y="0"/>
                    <a:pt x="1" y="1"/>
                  </a:cubicBezTo>
                  <a:cubicBezTo>
                    <a:pt x="0" y="1"/>
                    <a:pt x="0" y="2"/>
                    <a:pt x="0" y="2"/>
                  </a:cubicBezTo>
                  <a:cubicBezTo>
                    <a:pt x="16" y="2"/>
                    <a:pt x="32" y="2"/>
                    <a:pt x="47" y="4"/>
                  </a:cubicBezTo>
                  <a:cubicBezTo>
                    <a:pt x="47" y="3"/>
                    <a:pt x="47" y="3"/>
                    <a:pt x="48"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0" name="9Slide.vn 114"/>
            <p:cNvSpPr>
              <a:spLocks/>
            </p:cNvSpPr>
            <p:nvPr/>
          </p:nvSpPr>
          <p:spPr bwMode="auto">
            <a:xfrm>
              <a:off x="1833643" y="9194215"/>
              <a:ext cx="424688" cy="102609"/>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3"/>
                    <a:pt x="21" y="5"/>
                  </a:cubicBezTo>
                  <a:cubicBezTo>
                    <a:pt x="21" y="4"/>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1" name="9Slide.vn 115"/>
            <p:cNvSpPr>
              <a:spLocks/>
            </p:cNvSpPr>
            <p:nvPr/>
          </p:nvSpPr>
          <p:spPr bwMode="auto">
            <a:xfrm>
              <a:off x="864559" y="9154312"/>
              <a:ext cx="949133" cy="62705"/>
            </a:xfrm>
            <a:custGeom>
              <a:avLst/>
              <a:gdLst>
                <a:gd name="T0" fmla="*/ 47 w 47"/>
                <a:gd name="T1" fmla="*/ 2 h 3"/>
                <a:gd name="T2" fmla="*/ 0 w 47"/>
                <a:gd name="T3" fmla="*/ 0 h 3"/>
                <a:gd name="T4" fmla="*/ 0 w 47"/>
                <a:gd name="T5" fmla="*/ 1 h 3"/>
                <a:gd name="T6" fmla="*/ 46 w 47"/>
                <a:gd name="T7" fmla="*/ 3 h 3"/>
                <a:gd name="T8" fmla="*/ 47 w 47"/>
                <a:gd name="T9" fmla="*/ 2 h 3"/>
              </a:gdLst>
              <a:ahLst/>
              <a:cxnLst>
                <a:cxn ang="0">
                  <a:pos x="T0" y="T1"/>
                </a:cxn>
                <a:cxn ang="0">
                  <a:pos x="T2" y="T3"/>
                </a:cxn>
                <a:cxn ang="0">
                  <a:pos x="T4" y="T5"/>
                </a:cxn>
                <a:cxn ang="0">
                  <a:pos x="T6" y="T7"/>
                </a:cxn>
                <a:cxn ang="0">
                  <a:pos x="T8" y="T9"/>
                </a:cxn>
              </a:cxnLst>
              <a:rect l="0" t="0" r="r" b="b"/>
              <a:pathLst>
                <a:path w="47" h="3">
                  <a:moveTo>
                    <a:pt x="47" y="2"/>
                  </a:moveTo>
                  <a:cubicBezTo>
                    <a:pt x="31" y="0"/>
                    <a:pt x="16" y="0"/>
                    <a:pt x="0" y="0"/>
                  </a:cubicBezTo>
                  <a:cubicBezTo>
                    <a:pt x="0" y="0"/>
                    <a:pt x="0" y="1"/>
                    <a:pt x="0" y="1"/>
                  </a:cubicBezTo>
                  <a:cubicBezTo>
                    <a:pt x="15" y="1"/>
                    <a:pt x="31" y="1"/>
                    <a:pt x="46" y="3"/>
                  </a:cubicBezTo>
                  <a:cubicBezTo>
                    <a:pt x="46" y="2"/>
                    <a:pt x="47" y="2"/>
                    <a:pt x="47"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2" name="9Slide.vn 116"/>
            <p:cNvSpPr>
              <a:spLocks/>
            </p:cNvSpPr>
            <p:nvPr/>
          </p:nvSpPr>
          <p:spPr bwMode="auto">
            <a:xfrm>
              <a:off x="1813692" y="9256921"/>
              <a:ext cx="424688" cy="99760"/>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4"/>
                    <a:pt x="21" y="5"/>
                  </a:cubicBezTo>
                  <a:cubicBezTo>
                    <a:pt x="21" y="4"/>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3" name="9Slide.vn 117"/>
            <p:cNvSpPr>
              <a:spLocks/>
            </p:cNvSpPr>
            <p:nvPr/>
          </p:nvSpPr>
          <p:spPr bwMode="auto">
            <a:xfrm>
              <a:off x="844608" y="9217017"/>
              <a:ext cx="949133" cy="59856"/>
            </a:xfrm>
            <a:custGeom>
              <a:avLst/>
              <a:gdLst>
                <a:gd name="T0" fmla="*/ 47 w 47"/>
                <a:gd name="T1" fmla="*/ 2 h 3"/>
                <a:gd name="T2" fmla="*/ 1 w 47"/>
                <a:gd name="T3" fmla="*/ 0 h 3"/>
                <a:gd name="T4" fmla="*/ 0 w 47"/>
                <a:gd name="T5" fmla="*/ 1 h 3"/>
                <a:gd name="T6" fmla="*/ 46 w 47"/>
                <a:gd name="T7" fmla="*/ 3 h 3"/>
                <a:gd name="T8" fmla="*/ 47 w 47"/>
                <a:gd name="T9" fmla="*/ 2 h 3"/>
              </a:gdLst>
              <a:ahLst/>
              <a:cxnLst>
                <a:cxn ang="0">
                  <a:pos x="T0" y="T1"/>
                </a:cxn>
                <a:cxn ang="0">
                  <a:pos x="T2" y="T3"/>
                </a:cxn>
                <a:cxn ang="0">
                  <a:pos x="T4" y="T5"/>
                </a:cxn>
                <a:cxn ang="0">
                  <a:pos x="T6" y="T7"/>
                </a:cxn>
                <a:cxn ang="0">
                  <a:pos x="T8" y="T9"/>
                </a:cxn>
              </a:cxnLst>
              <a:rect l="0" t="0" r="r" b="b"/>
              <a:pathLst>
                <a:path w="47" h="3">
                  <a:moveTo>
                    <a:pt x="47" y="2"/>
                  </a:moveTo>
                  <a:cubicBezTo>
                    <a:pt x="31" y="0"/>
                    <a:pt x="16" y="0"/>
                    <a:pt x="1" y="0"/>
                  </a:cubicBezTo>
                  <a:cubicBezTo>
                    <a:pt x="1" y="1"/>
                    <a:pt x="0" y="1"/>
                    <a:pt x="0" y="1"/>
                  </a:cubicBezTo>
                  <a:cubicBezTo>
                    <a:pt x="16" y="1"/>
                    <a:pt x="31" y="1"/>
                    <a:pt x="46" y="3"/>
                  </a:cubicBezTo>
                  <a:cubicBezTo>
                    <a:pt x="47" y="3"/>
                    <a:pt x="47" y="2"/>
                    <a:pt x="47"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4" name="9Slide.vn 118"/>
            <p:cNvSpPr>
              <a:spLocks/>
            </p:cNvSpPr>
            <p:nvPr/>
          </p:nvSpPr>
          <p:spPr bwMode="auto">
            <a:xfrm>
              <a:off x="1793740" y="9316777"/>
              <a:ext cx="424688" cy="99760"/>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0"/>
                    <a:pt x="0" y="1"/>
                    <a:pt x="0" y="1"/>
                  </a:cubicBezTo>
                  <a:cubicBezTo>
                    <a:pt x="7" y="2"/>
                    <a:pt x="14" y="4"/>
                    <a:pt x="21"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5" name="9Slide.vn 119"/>
            <p:cNvSpPr>
              <a:spLocks/>
            </p:cNvSpPr>
            <p:nvPr/>
          </p:nvSpPr>
          <p:spPr bwMode="auto">
            <a:xfrm>
              <a:off x="844608" y="9276874"/>
              <a:ext cx="929181" cy="59856"/>
            </a:xfrm>
            <a:custGeom>
              <a:avLst/>
              <a:gdLst>
                <a:gd name="T0" fmla="*/ 46 w 46"/>
                <a:gd name="T1" fmla="*/ 2 h 3"/>
                <a:gd name="T2" fmla="*/ 0 w 46"/>
                <a:gd name="T3" fmla="*/ 0 h 3"/>
                <a:gd name="T4" fmla="*/ 0 w 46"/>
                <a:gd name="T5" fmla="*/ 1 h 3"/>
                <a:gd name="T6" fmla="*/ 46 w 46"/>
                <a:gd name="T7" fmla="*/ 3 h 3"/>
                <a:gd name="T8" fmla="*/ 46 w 46"/>
                <a:gd name="T9" fmla="*/ 2 h 3"/>
              </a:gdLst>
              <a:ahLst/>
              <a:cxnLst>
                <a:cxn ang="0">
                  <a:pos x="T0" y="T1"/>
                </a:cxn>
                <a:cxn ang="0">
                  <a:pos x="T2" y="T3"/>
                </a:cxn>
                <a:cxn ang="0">
                  <a:pos x="T4" y="T5"/>
                </a:cxn>
                <a:cxn ang="0">
                  <a:pos x="T6" y="T7"/>
                </a:cxn>
                <a:cxn ang="0">
                  <a:pos x="T8" y="T9"/>
                </a:cxn>
              </a:cxnLst>
              <a:rect l="0" t="0" r="r" b="b"/>
              <a:pathLst>
                <a:path w="46" h="3">
                  <a:moveTo>
                    <a:pt x="46" y="2"/>
                  </a:moveTo>
                  <a:cubicBezTo>
                    <a:pt x="31" y="0"/>
                    <a:pt x="16" y="0"/>
                    <a:pt x="0" y="0"/>
                  </a:cubicBezTo>
                  <a:cubicBezTo>
                    <a:pt x="0" y="1"/>
                    <a:pt x="0" y="1"/>
                    <a:pt x="0" y="1"/>
                  </a:cubicBezTo>
                  <a:cubicBezTo>
                    <a:pt x="15" y="1"/>
                    <a:pt x="30" y="2"/>
                    <a:pt x="46" y="3"/>
                  </a:cubicBezTo>
                  <a:cubicBezTo>
                    <a:pt x="46" y="3"/>
                    <a:pt x="46" y="2"/>
                    <a:pt x="4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6" name="9Slide.vn 120"/>
            <p:cNvSpPr>
              <a:spLocks/>
            </p:cNvSpPr>
            <p:nvPr/>
          </p:nvSpPr>
          <p:spPr bwMode="auto">
            <a:xfrm>
              <a:off x="1773789" y="9376631"/>
              <a:ext cx="424688" cy="102609"/>
            </a:xfrm>
            <a:custGeom>
              <a:avLst/>
              <a:gdLst>
                <a:gd name="T0" fmla="*/ 21 w 21"/>
                <a:gd name="T1" fmla="*/ 4 h 5"/>
                <a:gd name="T2" fmla="*/ 0 w 21"/>
                <a:gd name="T3" fmla="*/ 0 h 5"/>
                <a:gd name="T4" fmla="*/ 0 w 21"/>
                <a:gd name="T5" fmla="*/ 1 h 5"/>
                <a:gd name="T6" fmla="*/ 21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1"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7" name="9Slide.vn 121"/>
            <p:cNvSpPr>
              <a:spLocks/>
            </p:cNvSpPr>
            <p:nvPr/>
          </p:nvSpPr>
          <p:spPr bwMode="auto">
            <a:xfrm>
              <a:off x="824656" y="9336728"/>
              <a:ext cx="929181" cy="59856"/>
            </a:xfrm>
            <a:custGeom>
              <a:avLst/>
              <a:gdLst>
                <a:gd name="T0" fmla="*/ 46 w 46"/>
                <a:gd name="T1" fmla="*/ 2 h 3"/>
                <a:gd name="T2" fmla="*/ 1 w 46"/>
                <a:gd name="T3" fmla="*/ 0 h 3"/>
                <a:gd name="T4" fmla="*/ 0 w 46"/>
                <a:gd name="T5" fmla="*/ 1 h 3"/>
                <a:gd name="T6" fmla="*/ 46 w 46"/>
                <a:gd name="T7" fmla="*/ 3 h 3"/>
                <a:gd name="T8" fmla="*/ 46 w 46"/>
                <a:gd name="T9" fmla="*/ 2 h 3"/>
              </a:gdLst>
              <a:ahLst/>
              <a:cxnLst>
                <a:cxn ang="0">
                  <a:pos x="T0" y="T1"/>
                </a:cxn>
                <a:cxn ang="0">
                  <a:pos x="T2" y="T3"/>
                </a:cxn>
                <a:cxn ang="0">
                  <a:pos x="T4" y="T5"/>
                </a:cxn>
                <a:cxn ang="0">
                  <a:pos x="T6" y="T7"/>
                </a:cxn>
                <a:cxn ang="0">
                  <a:pos x="T8" y="T9"/>
                </a:cxn>
              </a:cxnLst>
              <a:rect l="0" t="0" r="r" b="b"/>
              <a:pathLst>
                <a:path w="46" h="3">
                  <a:moveTo>
                    <a:pt x="46" y="2"/>
                  </a:moveTo>
                  <a:cubicBezTo>
                    <a:pt x="31" y="0"/>
                    <a:pt x="16" y="0"/>
                    <a:pt x="1" y="0"/>
                  </a:cubicBezTo>
                  <a:cubicBezTo>
                    <a:pt x="1" y="1"/>
                    <a:pt x="1" y="1"/>
                    <a:pt x="0" y="1"/>
                  </a:cubicBezTo>
                  <a:cubicBezTo>
                    <a:pt x="16" y="1"/>
                    <a:pt x="31" y="2"/>
                    <a:pt x="46" y="3"/>
                  </a:cubicBezTo>
                  <a:cubicBezTo>
                    <a:pt x="46" y="3"/>
                    <a:pt x="46" y="2"/>
                    <a:pt x="4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8" name="9Slide.vn 122"/>
            <p:cNvSpPr>
              <a:spLocks/>
            </p:cNvSpPr>
            <p:nvPr/>
          </p:nvSpPr>
          <p:spPr bwMode="auto">
            <a:xfrm>
              <a:off x="1753836" y="9439337"/>
              <a:ext cx="421837" cy="99760"/>
            </a:xfrm>
            <a:custGeom>
              <a:avLst/>
              <a:gdLst>
                <a:gd name="T0" fmla="*/ 21 w 21"/>
                <a:gd name="T1" fmla="*/ 4 h 5"/>
                <a:gd name="T2" fmla="*/ 0 w 21"/>
                <a:gd name="T3" fmla="*/ 0 h 5"/>
                <a:gd name="T4" fmla="*/ 0 w 21"/>
                <a:gd name="T5" fmla="*/ 1 h 5"/>
                <a:gd name="T6" fmla="*/ 20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0"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199" name="9Slide.vn 123"/>
            <p:cNvSpPr>
              <a:spLocks/>
            </p:cNvSpPr>
            <p:nvPr/>
          </p:nvSpPr>
          <p:spPr bwMode="auto">
            <a:xfrm>
              <a:off x="824656" y="9396584"/>
              <a:ext cx="909230" cy="62705"/>
            </a:xfrm>
            <a:custGeom>
              <a:avLst/>
              <a:gdLst>
                <a:gd name="T0" fmla="*/ 45 w 45"/>
                <a:gd name="T1" fmla="*/ 2 h 3"/>
                <a:gd name="T2" fmla="*/ 0 w 45"/>
                <a:gd name="T3" fmla="*/ 0 h 3"/>
                <a:gd name="T4" fmla="*/ 0 w 45"/>
                <a:gd name="T5" fmla="*/ 1 h 3"/>
                <a:gd name="T6" fmla="*/ 45 w 45"/>
                <a:gd name="T7" fmla="*/ 3 h 3"/>
                <a:gd name="T8" fmla="*/ 45 w 45"/>
                <a:gd name="T9" fmla="*/ 2 h 3"/>
              </a:gdLst>
              <a:ahLst/>
              <a:cxnLst>
                <a:cxn ang="0">
                  <a:pos x="T0" y="T1"/>
                </a:cxn>
                <a:cxn ang="0">
                  <a:pos x="T2" y="T3"/>
                </a:cxn>
                <a:cxn ang="0">
                  <a:pos x="T4" y="T5"/>
                </a:cxn>
                <a:cxn ang="0">
                  <a:pos x="T6" y="T7"/>
                </a:cxn>
                <a:cxn ang="0">
                  <a:pos x="T8" y="T9"/>
                </a:cxn>
              </a:cxnLst>
              <a:rect l="0" t="0" r="r" b="b"/>
              <a:pathLst>
                <a:path w="45" h="3">
                  <a:moveTo>
                    <a:pt x="45" y="2"/>
                  </a:moveTo>
                  <a:cubicBezTo>
                    <a:pt x="30" y="0"/>
                    <a:pt x="15" y="0"/>
                    <a:pt x="0" y="0"/>
                  </a:cubicBezTo>
                  <a:cubicBezTo>
                    <a:pt x="0" y="1"/>
                    <a:pt x="0" y="1"/>
                    <a:pt x="0" y="1"/>
                  </a:cubicBezTo>
                  <a:cubicBezTo>
                    <a:pt x="15" y="1"/>
                    <a:pt x="30" y="2"/>
                    <a:pt x="45" y="3"/>
                  </a:cubicBezTo>
                  <a:cubicBezTo>
                    <a:pt x="45" y="3"/>
                    <a:pt x="45" y="2"/>
                    <a:pt x="4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0" name="9Slide.vn 124"/>
            <p:cNvSpPr>
              <a:spLocks/>
            </p:cNvSpPr>
            <p:nvPr/>
          </p:nvSpPr>
          <p:spPr bwMode="auto">
            <a:xfrm>
              <a:off x="1733885" y="9499193"/>
              <a:ext cx="421837" cy="99760"/>
            </a:xfrm>
            <a:custGeom>
              <a:avLst/>
              <a:gdLst>
                <a:gd name="T0" fmla="*/ 21 w 21"/>
                <a:gd name="T1" fmla="*/ 4 h 5"/>
                <a:gd name="T2" fmla="*/ 0 w 21"/>
                <a:gd name="T3" fmla="*/ 0 h 5"/>
                <a:gd name="T4" fmla="*/ 0 w 21"/>
                <a:gd name="T5" fmla="*/ 1 h 5"/>
                <a:gd name="T6" fmla="*/ 20 w 21"/>
                <a:gd name="T7" fmla="*/ 5 h 5"/>
                <a:gd name="T8" fmla="*/ 21 w 21"/>
                <a:gd name="T9" fmla="*/ 4 h 5"/>
              </a:gdLst>
              <a:ahLst/>
              <a:cxnLst>
                <a:cxn ang="0">
                  <a:pos x="T0" y="T1"/>
                </a:cxn>
                <a:cxn ang="0">
                  <a:pos x="T2" y="T3"/>
                </a:cxn>
                <a:cxn ang="0">
                  <a:pos x="T4" y="T5"/>
                </a:cxn>
                <a:cxn ang="0">
                  <a:pos x="T6" y="T7"/>
                </a:cxn>
                <a:cxn ang="0">
                  <a:pos x="T8" y="T9"/>
                </a:cxn>
              </a:cxnLst>
              <a:rect l="0" t="0" r="r" b="b"/>
              <a:pathLst>
                <a:path w="21" h="5">
                  <a:moveTo>
                    <a:pt x="21" y="4"/>
                  </a:moveTo>
                  <a:cubicBezTo>
                    <a:pt x="14" y="2"/>
                    <a:pt x="7" y="1"/>
                    <a:pt x="0" y="0"/>
                  </a:cubicBezTo>
                  <a:cubicBezTo>
                    <a:pt x="0" y="1"/>
                    <a:pt x="0" y="1"/>
                    <a:pt x="0" y="1"/>
                  </a:cubicBezTo>
                  <a:cubicBezTo>
                    <a:pt x="7" y="2"/>
                    <a:pt x="14" y="4"/>
                    <a:pt x="20" y="5"/>
                  </a:cubicBezTo>
                  <a:cubicBezTo>
                    <a:pt x="21" y="5"/>
                    <a:pt x="21" y="4"/>
                    <a:pt x="21" y="4"/>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1" name="9Slide.vn 125"/>
            <p:cNvSpPr>
              <a:spLocks/>
            </p:cNvSpPr>
            <p:nvPr/>
          </p:nvSpPr>
          <p:spPr bwMode="auto">
            <a:xfrm>
              <a:off x="824656" y="9459289"/>
              <a:ext cx="886428" cy="59856"/>
            </a:xfrm>
            <a:custGeom>
              <a:avLst/>
              <a:gdLst>
                <a:gd name="T0" fmla="*/ 44 w 44"/>
                <a:gd name="T1" fmla="*/ 2 h 3"/>
                <a:gd name="T2" fmla="*/ 0 w 44"/>
                <a:gd name="T3" fmla="*/ 0 h 3"/>
                <a:gd name="T4" fmla="*/ 0 w 44"/>
                <a:gd name="T5" fmla="*/ 2 h 3"/>
                <a:gd name="T6" fmla="*/ 44 w 44"/>
                <a:gd name="T7" fmla="*/ 3 h 3"/>
                <a:gd name="T8" fmla="*/ 44 w 44"/>
                <a:gd name="T9" fmla="*/ 2 h 3"/>
              </a:gdLst>
              <a:ahLst/>
              <a:cxnLst>
                <a:cxn ang="0">
                  <a:pos x="T0" y="T1"/>
                </a:cxn>
                <a:cxn ang="0">
                  <a:pos x="T2" y="T3"/>
                </a:cxn>
                <a:cxn ang="0">
                  <a:pos x="T4" y="T5"/>
                </a:cxn>
                <a:cxn ang="0">
                  <a:pos x="T6" y="T7"/>
                </a:cxn>
                <a:cxn ang="0">
                  <a:pos x="T8" y="T9"/>
                </a:cxn>
              </a:cxnLst>
              <a:rect l="0" t="0" r="r" b="b"/>
              <a:pathLst>
                <a:path w="44" h="3">
                  <a:moveTo>
                    <a:pt x="44" y="2"/>
                  </a:moveTo>
                  <a:cubicBezTo>
                    <a:pt x="29" y="0"/>
                    <a:pt x="15" y="0"/>
                    <a:pt x="0" y="0"/>
                  </a:cubicBezTo>
                  <a:cubicBezTo>
                    <a:pt x="0" y="1"/>
                    <a:pt x="0" y="1"/>
                    <a:pt x="0" y="2"/>
                  </a:cubicBezTo>
                  <a:cubicBezTo>
                    <a:pt x="14" y="1"/>
                    <a:pt x="29" y="2"/>
                    <a:pt x="44" y="3"/>
                  </a:cubicBezTo>
                  <a:cubicBezTo>
                    <a:pt x="44" y="3"/>
                    <a:pt x="44" y="2"/>
                    <a:pt x="44"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2" name="9Slide.vn 126"/>
            <p:cNvSpPr>
              <a:spLocks/>
            </p:cNvSpPr>
            <p:nvPr/>
          </p:nvSpPr>
          <p:spPr bwMode="auto">
            <a:xfrm>
              <a:off x="-64622" y="7780493"/>
              <a:ext cx="1111597" cy="2243146"/>
            </a:xfrm>
            <a:custGeom>
              <a:avLst/>
              <a:gdLst>
                <a:gd name="T0" fmla="*/ 39 w 55"/>
                <a:gd name="T1" fmla="*/ 106 h 111"/>
                <a:gd name="T2" fmla="*/ 0 w 55"/>
                <a:gd name="T3" fmla="*/ 111 h 111"/>
                <a:gd name="T4" fmla="*/ 2 w 55"/>
                <a:gd name="T5" fmla="*/ 6 h 111"/>
                <a:gd name="T6" fmla="*/ 55 w 55"/>
                <a:gd name="T7" fmla="*/ 0 h 111"/>
                <a:gd name="T8" fmla="*/ 39 w 55"/>
                <a:gd name="T9" fmla="*/ 106 h 111"/>
              </a:gdLst>
              <a:ahLst/>
              <a:cxnLst>
                <a:cxn ang="0">
                  <a:pos x="T0" y="T1"/>
                </a:cxn>
                <a:cxn ang="0">
                  <a:pos x="T2" y="T3"/>
                </a:cxn>
                <a:cxn ang="0">
                  <a:pos x="T4" y="T5"/>
                </a:cxn>
                <a:cxn ang="0">
                  <a:pos x="T6" y="T7"/>
                </a:cxn>
                <a:cxn ang="0">
                  <a:pos x="T8" y="T9"/>
                </a:cxn>
              </a:cxnLst>
              <a:rect l="0" t="0" r="r" b="b"/>
              <a:pathLst>
                <a:path w="55" h="111">
                  <a:moveTo>
                    <a:pt x="39" y="106"/>
                  </a:moveTo>
                  <a:cubicBezTo>
                    <a:pt x="26" y="107"/>
                    <a:pt x="13" y="108"/>
                    <a:pt x="0" y="111"/>
                  </a:cubicBezTo>
                  <a:cubicBezTo>
                    <a:pt x="0" y="76"/>
                    <a:pt x="1" y="41"/>
                    <a:pt x="2" y="6"/>
                  </a:cubicBezTo>
                  <a:cubicBezTo>
                    <a:pt x="19" y="3"/>
                    <a:pt x="37" y="1"/>
                    <a:pt x="55" y="0"/>
                  </a:cubicBezTo>
                  <a:cubicBezTo>
                    <a:pt x="49" y="35"/>
                    <a:pt x="44" y="70"/>
                    <a:pt x="39" y="106"/>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3" name="9Slide.vn 127"/>
            <p:cNvSpPr>
              <a:spLocks/>
            </p:cNvSpPr>
            <p:nvPr/>
          </p:nvSpPr>
          <p:spPr bwMode="auto">
            <a:xfrm>
              <a:off x="1066927" y="7780493"/>
              <a:ext cx="564349" cy="22802"/>
            </a:xfrm>
            <a:custGeom>
              <a:avLst/>
              <a:gdLst>
                <a:gd name="T0" fmla="*/ 27 w 28"/>
                <a:gd name="T1" fmla="*/ 1 h 1"/>
                <a:gd name="T2" fmla="*/ 0 w 28"/>
                <a:gd name="T3" fmla="*/ 1 h 1"/>
                <a:gd name="T4" fmla="*/ 0 w 28"/>
                <a:gd name="T5" fmla="*/ 0 h 1"/>
                <a:gd name="T6" fmla="*/ 28 w 28"/>
                <a:gd name="T7" fmla="*/ 0 h 1"/>
                <a:gd name="T8" fmla="*/ 27 w 28"/>
                <a:gd name="T9" fmla="*/ 1 h 1"/>
              </a:gdLst>
              <a:ahLst/>
              <a:cxnLst>
                <a:cxn ang="0">
                  <a:pos x="T0" y="T1"/>
                </a:cxn>
                <a:cxn ang="0">
                  <a:pos x="T2" y="T3"/>
                </a:cxn>
                <a:cxn ang="0">
                  <a:pos x="T4" y="T5"/>
                </a:cxn>
                <a:cxn ang="0">
                  <a:pos x="T6" y="T7"/>
                </a:cxn>
                <a:cxn ang="0">
                  <a:pos x="T8" y="T9"/>
                </a:cxn>
              </a:cxnLst>
              <a:rect l="0" t="0" r="r" b="b"/>
              <a:pathLst>
                <a:path w="28" h="1">
                  <a:moveTo>
                    <a:pt x="27" y="1"/>
                  </a:moveTo>
                  <a:cubicBezTo>
                    <a:pt x="18" y="1"/>
                    <a:pt x="9" y="1"/>
                    <a:pt x="0" y="1"/>
                  </a:cubicBezTo>
                  <a:cubicBezTo>
                    <a:pt x="0" y="1"/>
                    <a:pt x="0" y="1"/>
                    <a:pt x="0" y="0"/>
                  </a:cubicBezTo>
                  <a:cubicBezTo>
                    <a:pt x="10" y="0"/>
                    <a:pt x="19" y="0"/>
                    <a:pt x="28" y="0"/>
                  </a:cubicBezTo>
                  <a:cubicBezTo>
                    <a:pt x="28" y="0"/>
                    <a:pt x="28"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4" name="9Slide.vn 128"/>
            <p:cNvSpPr>
              <a:spLocks/>
            </p:cNvSpPr>
            <p:nvPr/>
          </p:nvSpPr>
          <p:spPr bwMode="auto">
            <a:xfrm>
              <a:off x="1066927" y="7823247"/>
              <a:ext cx="544398" cy="39903"/>
            </a:xfrm>
            <a:custGeom>
              <a:avLst/>
              <a:gdLst>
                <a:gd name="T0" fmla="*/ 27 w 27"/>
                <a:gd name="T1" fmla="*/ 1 h 2"/>
                <a:gd name="T2" fmla="*/ 0 w 27"/>
                <a:gd name="T3" fmla="*/ 2 h 2"/>
                <a:gd name="T4" fmla="*/ 0 w 27"/>
                <a:gd name="T5" fmla="*/ 0 h 2"/>
                <a:gd name="T6" fmla="*/ 27 w 27"/>
                <a:gd name="T7" fmla="*/ 0 h 2"/>
                <a:gd name="T8" fmla="*/ 27 w 27"/>
                <a:gd name="T9" fmla="*/ 1 h 2"/>
              </a:gdLst>
              <a:ahLst/>
              <a:cxnLst>
                <a:cxn ang="0">
                  <a:pos x="T0" y="T1"/>
                </a:cxn>
                <a:cxn ang="0">
                  <a:pos x="T2" y="T3"/>
                </a:cxn>
                <a:cxn ang="0">
                  <a:pos x="T4" y="T5"/>
                </a:cxn>
                <a:cxn ang="0">
                  <a:pos x="T6" y="T7"/>
                </a:cxn>
                <a:cxn ang="0">
                  <a:pos x="T8" y="T9"/>
                </a:cxn>
              </a:cxnLst>
              <a:rect l="0" t="0" r="r" b="b"/>
              <a:pathLst>
                <a:path w="27" h="2">
                  <a:moveTo>
                    <a:pt x="27" y="1"/>
                  </a:moveTo>
                  <a:cubicBezTo>
                    <a:pt x="18" y="1"/>
                    <a:pt x="9" y="1"/>
                    <a:pt x="0" y="2"/>
                  </a:cubicBezTo>
                  <a:cubicBezTo>
                    <a:pt x="0" y="1"/>
                    <a:pt x="0" y="1"/>
                    <a:pt x="0" y="0"/>
                  </a:cubicBezTo>
                  <a:cubicBezTo>
                    <a:pt x="9" y="0"/>
                    <a:pt x="18" y="0"/>
                    <a:pt x="27" y="0"/>
                  </a:cubicBezTo>
                  <a:cubicBezTo>
                    <a:pt x="27" y="1"/>
                    <a:pt x="27"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5" name="9Slide.vn 129"/>
            <p:cNvSpPr>
              <a:spLocks/>
            </p:cNvSpPr>
            <p:nvPr/>
          </p:nvSpPr>
          <p:spPr bwMode="auto">
            <a:xfrm>
              <a:off x="1066927" y="7863151"/>
              <a:ext cx="544398" cy="39903"/>
            </a:xfrm>
            <a:custGeom>
              <a:avLst/>
              <a:gdLst>
                <a:gd name="T0" fmla="*/ 26 w 27"/>
                <a:gd name="T1" fmla="*/ 2 h 2"/>
                <a:gd name="T2" fmla="*/ 0 w 27"/>
                <a:gd name="T3" fmla="*/ 2 h 2"/>
                <a:gd name="T4" fmla="*/ 0 w 27"/>
                <a:gd name="T5" fmla="*/ 1 h 2"/>
                <a:gd name="T6" fmla="*/ 27 w 27"/>
                <a:gd name="T7" fmla="*/ 1 h 2"/>
                <a:gd name="T8" fmla="*/ 26 w 27"/>
                <a:gd name="T9" fmla="*/ 2 h 2"/>
              </a:gdLst>
              <a:ahLst/>
              <a:cxnLst>
                <a:cxn ang="0">
                  <a:pos x="T0" y="T1"/>
                </a:cxn>
                <a:cxn ang="0">
                  <a:pos x="T2" y="T3"/>
                </a:cxn>
                <a:cxn ang="0">
                  <a:pos x="T4" y="T5"/>
                </a:cxn>
                <a:cxn ang="0">
                  <a:pos x="T6" y="T7"/>
                </a:cxn>
                <a:cxn ang="0">
                  <a:pos x="T8" y="T9"/>
                </a:cxn>
              </a:cxnLst>
              <a:rect l="0" t="0" r="r" b="b"/>
              <a:pathLst>
                <a:path w="27" h="2">
                  <a:moveTo>
                    <a:pt x="26" y="2"/>
                  </a:moveTo>
                  <a:cubicBezTo>
                    <a:pt x="17" y="2"/>
                    <a:pt x="9" y="2"/>
                    <a:pt x="0" y="2"/>
                  </a:cubicBezTo>
                  <a:cubicBezTo>
                    <a:pt x="0" y="1"/>
                    <a:pt x="0" y="1"/>
                    <a:pt x="0" y="1"/>
                  </a:cubicBezTo>
                  <a:cubicBezTo>
                    <a:pt x="9" y="0"/>
                    <a:pt x="18" y="0"/>
                    <a:pt x="27" y="1"/>
                  </a:cubicBezTo>
                  <a:cubicBezTo>
                    <a:pt x="27" y="1"/>
                    <a:pt x="27"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6" name="9Slide.vn 130"/>
            <p:cNvSpPr>
              <a:spLocks/>
            </p:cNvSpPr>
            <p:nvPr/>
          </p:nvSpPr>
          <p:spPr bwMode="auto">
            <a:xfrm>
              <a:off x="1046975" y="7923005"/>
              <a:ext cx="544398" cy="19953"/>
            </a:xfrm>
            <a:custGeom>
              <a:avLst/>
              <a:gdLst>
                <a:gd name="T0" fmla="*/ 27 w 27"/>
                <a:gd name="T1" fmla="*/ 1 h 1"/>
                <a:gd name="T2" fmla="*/ 0 w 27"/>
                <a:gd name="T3" fmla="*/ 1 h 1"/>
                <a:gd name="T4" fmla="*/ 0 w 27"/>
                <a:gd name="T5" fmla="*/ 0 h 1"/>
                <a:gd name="T6" fmla="*/ 27 w 27"/>
                <a:gd name="T7" fmla="*/ 0 h 1"/>
                <a:gd name="T8" fmla="*/ 27 w 27"/>
                <a:gd name="T9" fmla="*/ 1 h 1"/>
              </a:gdLst>
              <a:ahLst/>
              <a:cxnLst>
                <a:cxn ang="0">
                  <a:pos x="T0" y="T1"/>
                </a:cxn>
                <a:cxn ang="0">
                  <a:pos x="T2" y="T3"/>
                </a:cxn>
                <a:cxn ang="0">
                  <a:pos x="T4" y="T5"/>
                </a:cxn>
                <a:cxn ang="0">
                  <a:pos x="T6" y="T7"/>
                </a:cxn>
                <a:cxn ang="0">
                  <a:pos x="T8" y="T9"/>
                </a:cxn>
              </a:cxnLst>
              <a:rect l="0" t="0" r="r" b="b"/>
              <a:pathLst>
                <a:path w="27" h="1">
                  <a:moveTo>
                    <a:pt x="27" y="1"/>
                  </a:moveTo>
                  <a:cubicBezTo>
                    <a:pt x="18" y="1"/>
                    <a:pt x="9" y="1"/>
                    <a:pt x="0" y="1"/>
                  </a:cubicBezTo>
                  <a:cubicBezTo>
                    <a:pt x="0" y="1"/>
                    <a:pt x="0" y="0"/>
                    <a:pt x="0" y="0"/>
                  </a:cubicBezTo>
                  <a:cubicBezTo>
                    <a:pt x="9" y="0"/>
                    <a:pt x="18" y="0"/>
                    <a:pt x="27" y="0"/>
                  </a:cubicBezTo>
                  <a:cubicBezTo>
                    <a:pt x="27" y="0"/>
                    <a:pt x="27" y="1"/>
                    <a:pt x="27"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7" name="9Slide.vn 131"/>
            <p:cNvSpPr>
              <a:spLocks/>
            </p:cNvSpPr>
            <p:nvPr/>
          </p:nvSpPr>
          <p:spPr bwMode="auto">
            <a:xfrm>
              <a:off x="1046975" y="7962908"/>
              <a:ext cx="544398" cy="19953"/>
            </a:xfrm>
            <a:custGeom>
              <a:avLst/>
              <a:gdLst>
                <a:gd name="T0" fmla="*/ 26 w 27"/>
                <a:gd name="T1" fmla="*/ 1 h 1"/>
                <a:gd name="T2" fmla="*/ 0 w 27"/>
                <a:gd name="T3" fmla="*/ 1 h 1"/>
                <a:gd name="T4" fmla="*/ 0 w 27"/>
                <a:gd name="T5" fmla="*/ 0 h 1"/>
                <a:gd name="T6" fmla="*/ 27 w 27"/>
                <a:gd name="T7" fmla="*/ 0 h 1"/>
                <a:gd name="T8" fmla="*/ 26 w 27"/>
                <a:gd name="T9" fmla="*/ 1 h 1"/>
              </a:gdLst>
              <a:ahLst/>
              <a:cxnLst>
                <a:cxn ang="0">
                  <a:pos x="T0" y="T1"/>
                </a:cxn>
                <a:cxn ang="0">
                  <a:pos x="T2" y="T3"/>
                </a:cxn>
                <a:cxn ang="0">
                  <a:pos x="T4" y="T5"/>
                </a:cxn>
                <a:cxn ang="0">
                  <a:pos x="T6" y="T7"/>
                </a:cxn>
                <a:cxn ang="0">
                  <a:pos x="T8" y="T9"/>
                </a:cxn>
              </a:cxnLst>
              <a:rect l="0" t="0" r="r" b="b"/>
              <a:pathLst>
                <a:path w="27" h="1">
                  <a:moveTo>
                    <a:pt x="26" y="1"/>
                  </a:moveTo>
                  <a:cubicBezTo>
                    <a:pt x="18" y="1"/>
                    <a:pt x="9" y="1"/>
                    <a:pt x="0" y="1"/>
                  </a:cubicBezTo>
                  <a:cubicBezTo>
                    <a:pt x="0" y="1"/>
                    <a:pt x="0" y="1"/>
                    <a:pt x="0" y="0"/>
                  </a:cubicBezTo>
                  <a:cubicBezTo>
                    <a:pt x="9" y="0"/>
                    <a:pt x="18" y="0"/>
                    <a:pt x="27" y="0"/>
                  </a:cubicBezTo>
                  <a:cubicBezTo>
                    <a:pt x="27" y="1"/>
                    <a:pt x="27"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8" name="9Slide.vn 132"/>
            <p:cNvSpPr>
              <a:spLocks/>
            </p:cNvSpPr>
            <p:nvPr/>
          </p:nvSpPr>
          <p:spPr bwMode="auto">
            <a:xfrm>
              <a:off x="1046975" y="8002812"/>
              <a:ext cx="524446" cy="42755"/>
            </a:xfrm>
            <a:custGeom>
              <a:avLst/>
              <a:gdLst>
                <a:gd name="T0" fmla="*/ 26 w 26"/>
                <a:gd name="T1" fmla="*/ 2 h 2"/>
                <a:gd name="T2" fmla="*/ 0 w 26"/>
                <a:gd name="T3" fmla="*/ 2 h 2"/>
                <a:gd name="T4" fmla="*/ 0 w 26"/>
                <a:gd name="T5" fmla="*/ 1 h 2"/>
                <a:gd name="T6" fmla="*/ 26 w 26"/>
                <a:gd name="T7" fmla="*/ 0 h 2"/>
                <a:gd name="T8" fmla="*/ 26 w 26"/>
                <a:gd name="T9" fmla="*/ 2 h 2"/>
              </a:gdLst>
              <a:ahLst/>
              <a:cxnLst>
                <a:cxn ang="0">
                  <a:pos x="T0" y="T1"/>
                </a:cxn>
                <a:cxn ang="0">
                  <a:pos x="T2" y="T3"/>
                </a:cxn>
                <a:cxn ang="0">
                  <a:pos x="T4" y="T5"/>
                </a:cxn>
                <a:cxn ang="0">
                  <a:pos x="T6" y="T7"/>
                </a:cxn>
                <a:cxn ang="0">
                  <a:pos x="T8" y="T9"/>
                </a:cxn>
              </a:cxnLst>
              <a:rect l="0" t="0" r="r" b="b"/>
              <a:pathLst>
                <a:path w="26" h="2">
                  <a:moveTo>
                    <a:pt x="26" y="2"/>
                  </a:moveTo>
                  <a:cubicBezTo>
                    <a:pt x="17" y="2"/>
                    <a:pt x="8" y="2"/>
                    <a:pt x="0" y="2"/>
                  </a:cubicBezTo>
                  <a:cubicBezTo>
                    <a:pt x="0" y="1"/>
                    <a:pt x="0" y="1"/>
                    <a:pt x="0" y="1"/>
                  </a:cubicBezTo>
                  <a:cubicBezTo>
                    <a:pt x="9" y="0"/>
                    <a:pt x="17" y="0"/>
                    <a:pt x="26" y="0"/>
                  </a:cubicBezTo>
                  <a:cubicBezTo>
                    <a:pt x="26" y="1"/>
                    <a:pt x="26"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09" name="9Slide.vn 133"/>
            <p:cNvSpPr>
              <a:spLocks/>
            </p:cNvSpPr>
            <p:nvPr/>
          </p:nvSpPr>
          <p:spPr bwMode="auto">
            <a:xfrm>
              <a:off x="1027024" y="8065517"/>
              <a:ext cx="544398" cy="19953"/>
            </a:xfrm>
            <a:custGeom>
              <a:avLst/>
              <a:gdLst>
                <a:gd name="T0" fmla="*/ 26 w 27"/>
                <a:gd name="T1" fmla="*/ 1 h 1"/>
                <a:gd name="T2" fmla="*/ 0 w 27"/>
                <a:gd name="T3" fmla="*/ 1 h 1"/>
                <a:gd name="T4" fmla="*/ 0 w 27"/>
                <a:gd name="T5" fmla="*/ 0 h 1"/>
                <a:gd name="T6" fmla="*/ 27 w 27"/>
                <a:gd name="T7" fmla="*/ 0 h 1"/>
                <a:gd name="T8" fmla="*/ 26 w 27"/>
                <a:gd name="T9" fmla="*/ 1 h 1"/>
              </a:gdLst>
              <a:ahLst/>
              <a:cxnLst>
                <a:cxn ang="0">
                  <a:pos x="T0" y="T1"/>
                </a:cxn>
                <a:cxn ang="0">
                  <a:pos x="T2" y="T3"/>
                </a:cxn>
                <a:cxn ang="0">
                  <a:pos x="T4" y="T5"/>
                </a:cxn>
                <a:cxn ang="0">
                  <a:pos x="T6" y="T7"/>
                </a:cxn>
                <a:cxn ang="0">
                  <a:pos x="T8" y="T9"/>
                </a:cxn>
              </a:cxnLst>
              <a:rect l="0" t="0" r="r" b="b"/>
              <a:pathLst>
                <a:path w="27" h="1">
                  <a:moveTo>
                    <a:pt x="26" y="1"/>
                  </a:moveTo>
                  <a:cubicBezTo>
                    <a:pt x="18" y="1"/>
                    <a:pt x="9" y="1"/>
                    <a:pt x="0" y="1"/>
                  </a:cubicBezTo>
                  <a:cubicBezTo>
                    <a:pt x="0" y="1"/>
                    <a:pt x="0" y="0"/>
                    <a:pt x="0" y="0"/>
                  </a:cubicBezTo>
                  <a:cubicBezTo>
                    <a:pt x="9" y="0"/>
                    <a:pt x="18" y="0"/>
                    <a:pt x="27" y="0"/>
                  </a:cubicBezTo>
                  <a:cubicBezTo>
                    <a:pt x="27" y="0"/>
                    <a:pt x="27" y="0"/>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0" name="9Slide.vn 134"/>
            <p:cNvSpPr>
              <a:spLocks/>
            </p:cNvSpPr>
            <p:nvPr/>
          </p:nvSpPr>
          <p:spPr bwMode="auto">
            <a:xfrm>
              <a:off x="1027024" y="8105421"/>
              <a:ext cx="524446" cy="19953"/>
            </a:xfrm>
            <a:custGeom>
              <a:avLst/>
              <a:gdLst>
                <a:gd name="T0" fmla="*/ 26 w 26"/>
                <a:gd name="T1" fmla="*/ 1 h 1"/>
                <a:gd name="T2" fmla="*/ 0 w 26"/>
                <a:gd name="T3" fmla="*/ 1 h 1"/>
                <a:gd name="T4" fmla="*/ 0 w 26"/>
                <a:gd name="T5" fmla="*/ 0 h 1"/>
                <a:gd name="T6" fmla="*/ 26 w 26"/>
                <a:gd name="T7" fmla="*/ 0 h 1"/>
                <a:gd name="T8" fmla="*/ 26 w 26"/>
                <a:gd name="T9" fmla="*/ 1 h 1"/>
              </a:gdLst>
              <a:ahLst/>
              <a:cxnLst>
                <a:cxn ang="0">
                  <a:pos x="T0" y="T1"/>
                </a:cxn>
                <a:cxn ang="0">
                  <a:pos x="T2" y="T3"/>
                </a:cxn>
                <a:cxn ang="0">
                  <a:pos x="T4" y="T5"/>
                </a:cxn>
                <a:cxn ang="0">
                  <a:pos x="T6" y="T7"/>
                </a:cxn>
                <a:cxn ang="0">
                  <a:pos x="T8" y="T9"/>
                </a:cxn>
              </a:cxnLst>
              <a:rect l="0" t="0" r="r" b="b"/>
              <a:pathLst>
                <a:path w="26" h="1">
                  <a:moveTo>
                    <a:pt x="26" y="1"/>
                  </a:moveTo>
                  <a:cubicBezTo>
                    <a:pt x="17" y="1"/>
                    <a:pt x="9" y="1"/>
                    <a:pt x="0" y="1"/>
                  </a:cubicBezTo>
                  <a:cubicBezTo>
                    <a:pt x="0" y="1"/>
                    <a:pt x="0" y="1"/>
                    <a:pt x="0" y="0"/>
                  </a:cubicBezTo>
                  <a:cubicBezTo>
                    <a:pt x="9" y="0"/>
                    <a:pt x="17" y="0"/>
                    <a:pt x="26" y="0"/>
                  </a:cubicBezTo>
                  <a:cubicBezTo>
                    <a:pt x="26" y="0"/>
                    <a:pt x="26"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1" name="9Slide.vn 135"/>
            <p:cNvSpPr>
              <a:spLocks/>
            </p:cNvSpPr>
            <p:nvPr/>
          </p:nvSpPr>
          <p:spPr bwMode="auto">
            <a:xfrm>
              <a:off x="1004222" y="8145324"/>
              <a:ext cx="547248" cy="39903"/>
            </a:xfrm>
            <a:custGeom>
              <a:avLst/>
              <a:gdLst>
                <a:gd name="T0" fmla="*/ 26 w 27"/>
                <a:gd name="T1" fmla="*/ 2 h 2"/>
                <a:gd name="T2" fmla="*/ 0 w 27"/>
                <a:gd name="T3" fmla="*/ 2 h 2"/>
                <a:gd name="T4" fmla="*/ 1 w 27"/>
                <a:gd name="T5" fmla="*/ 0 h 2"/>
                <a:gd name="T6" fmla="*/ 27 w 27"/>
                <a:gd name="T7" fmla="*/ 0 h 2"/>
                <a:gd name="T8" fmla="*/ 26 w 27"/>
                <a:gd name="T9" fmla="*/ 2 h 2"/>
              </a:gdLst>
              <a:ahLst/>
              <a:cxnLst>
                <a:cxn ang="0">
                  <a:pos x="T0" y="T1"/>
                </a:cxn>
                <a:cxn ang="0">
                  <a:pos x="T2" y="T3"/>
                </a:cxn>
                <a:cxn ang="0">
                  <a:pos x="T4" y="T5"/>
                </a:cxn>
                <a:cxn ang="0">
                  <a:pos x="T6" y="T7"/>
                </a:cxn>
                <a:cxn ang="0">
                  <a:pos x="T8" y="T9"/>
                </a:cxn>
              </a:cxnLst>
              <a:rect l="0" t="0" r="r" b="b"/>
              <a:pathLst>
                <a:path w="27" h="2">
                  <a:moveTo>
                    <a:pt x="26" y="2"/>
                  </a:moveTo>
                  <a:cubicBezTo>
                    <a:pt x="18" y="1"/>
                    <a:pt x="9" y="1"/>
                    <a:pt x="0" y="2"/>
                  </a:cubicBezTo>
                  <a:cubicBezTo>
                    <a:pt x="1" y="1"/>
                    <a:pt x="1" y="1"/>
                    <a:pt x="1" y="0"/>
                  </a:cubicBezTo>
                  <a:cubicBezTo>
                    <a:pt x="9" y="0"/>
                    <a:pt x="18" y="0"/>
                    <a:pt x="27" y="0"/>
                  </a:cubicBezTo>
                  <a:cubicBezTo>
                    <a:pt x="27" y="1"/>
                    <a:pt x="27"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2" name="9Slide.vn 136"/>
            <p:cNvSpPr>
              <a:spLocks/>
            </p:cNvSpPr>
            <p:nvPr/>
          </p:nvSpPr>
          <p:spPr bwMode="auto">
            <a:xfrm>
              <a:off x="1004222" y="8185228"/>
              <a:ext cx="527297" cy="39903"/>
            </a:xfrm>
            <a:custGeom>
              <a:avLst/>
              <a:gdLst>
                <a:gd name="T0" fmla="*/ 26 w 26"/>
                <a:gd name="T1" fmla="*/ 2 h 2"/>
                <a:gd name="T2" fmla="*/ 0 w 26"/>
                <a:gd name="T3" fmla="*/ 2 h 2"/>
                <a:gd name="T4" fmla="*/ 0 w 26"/>
                <a:gd name="T5" fmla="*/ 1 h 2"/>
                <a:gd name="T6" fmla="*/ 26 w 26"/>
                <a:gd name="T7" fmla="*/ 1 h 2"/>
                <a:gd name="T8" fmla="*/ 26 w 26"/>
                <a:gd name="T9" fmla="*/ 2 h 2"/>
              </a:gdLst>
              <a:ahLst/>
              <a:cxnLst>
                <a:cxn ang="0">
                  <a:pos x="T0" y="T1"/>
                </a:cxn>
                <a:cxn ang="0">
                  <a:pos x="T2" y="T3"/>
                </a:cxn>
                <a:cxn ang="0">
                  <a:pos x="T4" y="T5"/>
                </a:cxn>
                <a:cxn ang="0">
                  <a:pos x="T6" y="T7"/>
                </a:cxn>
                <a:cxn ang="0">
                  <a:pos x="T8" y="T9"/>
                </a:cxn>
              </a:cxnLst>
              <a:rect l="0" t="0" r="r" b="b"/>
              <a:pathLst>
                <a:path w="26" h="2">
                  <a:moveTo>
                    <a:pt x="26" y="2"/>
                  </a:moveTo>
                  <a:cubicBezTo>
                    <a:pt x="17" y="2"/>
                    <a:pt x="9" y="2"/>
                    <a:pt x="0" y="2"/>
                  </a:cubicBezTo>
                  <a:cubicBezTo>
                    <a:pt x="0" y="1"/>
                    <a:pt x="0" y="1"/>
                    <a:pt x="0" y="1"/>
                  </a:cubicBezTo>
                  <a:cubicBezTo>
                    <a:pt x="9" y="0"/>
                    <a:pt x="18" y="0"/>
                    <a:pt x="26" y="1"/>
                  </a:cubicBezTo>
                  <a:cubicBezTo>
                    <a:pt x="26" y="1"/>
                    <a:pt x="26" y="1"/>
                    <a:pt x="26"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3" name="9Slide.vn 137"/>
            <p:cNvSpPr>
              <a:spLocks/>
            </p:cNvSpPr>
            <p:nvPr/>
          </p:nvSpPr>
          <p:spPr bwMode="auto">
            <a:xfrm>
              <a:off x="1004222" y="8245084"/>
              <a:ext cx="527297" cy="22802"/>
            </a:xfrm>
            <a:custGeom>
              <a:avLst/>
              <a:gdLst>
                <a:gd name="T0" fmla="*/ 25 w 26"/>
                <a:gd name="T1" fmla="*/ 1 h 1"/>
                <a:gd name="T2" fmla="*/ 0 w 26"/>
                <a:gd name="T3" fmla="*/ 1 h 1"/>
                <a:gd name="T4" fmla="*/ 0 w 26"/>
                <a:gd name="T5" fmla="*/ 0 h 1"/>
                <a:gd name="T6" fmla="*/ 26 w 26"/>
                <a:gd name="T7" fmla="*/ 0 h 1"/>
                <a:gd name="T8" fmla="*/ 25 w 26"/>
                <a:gd name="T9" fmla="*/ 1 h 1"/>
              </a:gdLst>
              <a:ahLst/>
              <a:cxnLst>
                <a:cxn ang="0">
                  <a:pos x="T0" y="T1"/>
                </a:cxn>
                <a:cxn ang="0">
                  <a:pos x="T2" y="T3"/>
                </a:cxn>
                <a:cxn ang="0">
                  <a:pos x="T4" y="T5"/>
                </a:cxn>
                <a:cxn ang="0">
                  <a:pos x="T6" y="T7"/>
                </a:cxn>
                <a:cxn ang="0">
                  <a:pos x="T8" y="T9"/>
                </a:cxn>
              </a:cxnLst>
              <a:rect l="0" t="0" r="r" b="b"/>
              <a:pathLst>
                <a:path w="26" h="1">
                  <a:moveTo>
                    <a:pt x="25" y="1"/>
                  </a:moveTo>
                  <a:cubicBezTo>
                    <a:pt x="17" y="1"/>
                    <a:pt x="8" y="1"/>
                    <a:pt x="0" y="1"/>
                  </a:cubicBezTo>
                  <a:cubicBezTo>
                    <a:pt x="0" y="1"/>
                    <a:pt x="0" y="0"/>
                    <a:pt x="0" y="0"/>
                  </a:cubicBezTo>
                  <a:cubicBezTo>
                    <a:pt x="9" y="0"/>
                    <a:pt x="17" y="0"/>
                    <a:pt x="26" y="0"/>
                  </a:cubicBezTo>
                  <a:cubicBezTo>
                    <a:pt x="26" y="0"/>
                    <a:pt x="26" y="1"/>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4" name="9Slide.vn 138"/>
            <p:cNvSpPr>
              <a:spLocks/>
            </p:cNvSpPr>
            <p:nvPr/>
          </p:nvSpPr>
          <p:spPr bwMode="auto">
            <a:xfrm>
              <a:off x="984269" y="8287837"/>
              <a:ext cx="527297" cy="39903"/>
            </a:xfrm>
            <a:custGeom>
              <a:avLst/>
              <a:gdLst>
                <a:gd name="T0" fmla="*/ 26 w 26"/>
                <a:gd name="T1" fmla="*/ 1 h 2"/>
                <a:gd name="T2" fmla="*/ 0 w 26"/>
                <a:gd name="T3" fmla="*/ 2 h 2"/>
                <a:gd name="T4" fmla="*/ 1 w 26"/>
                <a:gd name="T5" fmla="*/ 0 h 2"/>
                <a:gd name="T6" fmla="*/ 26 w 26"/>
                <a:gd name="T7" fmla="*/ 0 h 2"/>
                <a:gd name="T8" fmla="*/ 26 w 26"/>
                <a:gd name="T9" fmla="*/ 1 h 2"/>
              </a:gdLst>
              <a:ahLst/>
              <a:cxnLst>
                <a:cxn ang="0">
                  <a:pos x="T0" y="T1"/>
                </a:cxn>
                <a:cxn ang="0">
                  <a:pos x="T2" y="T3"/>
                </a:cxn>
                <a:cxn ang="0">
                  <a:pos x="T4" y="T5"/>
                </a:cxn>
                <a:cxn ang="0">
                  <a:pos x="T6" y="T7"/>
                </a:cxn>
                <a:cxn ang="0">
                  <a:pos x="T8" y="T9"/>
                </a:cxn>
              </a:cxnLst>
              <a:rect l="0" t="0" r="r" b="b"/>
              <a:pathLst>
                <a:path w="26" h="2">
                  <a:moveTo>
                    <a:pt x="26" y="1"/>
                  </a:moveTo>
                  <a:cubicBezTo>
                    <a:pt x="17" y="1"/>
                    <a:pt x="9" y="1"/>
                    <a:pt x="0" y="2"/>
                  </a:cubicBezTo>
                  <a:cubicBezTo>
                    <a:pt x="1" y="1"/>
                    <a:pt x="1" y="1"/>
                    <a:pt x="1" y="0"/>
                  </a:cubicBezTo>
                  <a:cubicBezTo>
                    <a:pt x="9" y="0"/>
                    <a:pt x="18" y="0"/>
                    <a:pt x="26" y="0"/>
                  </a:cubicBezTo>
                  <a:cubicBezTo>
                    <a:pt x="26" y="1"/>
                    <a:pt x="26" y="1"/>
                    <a:pt x="26"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5" name="9Slide.vn 139"/>
            <p:cNvSpPr>
              <a:spLocks/>
            </p:cNvSpPr>
            <p:nvPr/>
          </p:nvSpPr>
          <p:spPr bwMode="auto">
            <a:xfrm>
              <a:off x="984269" y="8327740"/>
              <a:ext cx="527297" cy="39903"/>
            </a:xfrm>
            <a:custGeom>
              <a:avLst/>
              <a:gdLst>
                <a:gd name="T0" fmla="*/ 25 w 26"/>
                <a:gd name="T1" fmla="*/ 2 h 2"/>
                <a:gd name="T2" fmla="*/ 0 w 26"/>
                <a:gd name="T3" fmla="*/ 2 h 2"/>
                <a:gd name="T4" fmla="*/ 0 w 26"/>
                <a:gd name="T5" fmla="*/ 1 h 2"/>
                <a:gd name="T6" fmla="*/ 26 w 26"/>
                <a:gd name="T7" fmla="*/ 0 h 2"/>
                <a:gd name="T8" fmla="*/ 25 w 26"/>
                <a:gd name="T9" fmla="*/ 2 h 2"/>
              </a:gdLst>
              <a:ahLst/>
              <a:cxnLst>
                <a:cxn ang="0">
                  <a:pos x="T0" y="T1"/>
                </a:cxn>
                <a:cxn ang="0">
                  <a:pos x="T2" y="T3"/>
                </a:cxn>
                <a:cxn ang="0">
                  <a:pos x="T4" y="T5"/>
                </a:cxn>
                <a:cxn ang="0">
                  <a:pos x="T6" y="T7"/>
                </a:cxn>
                <a:cxn ang="0">
                  <a:pos x="T8" y="T9"/>
                </a:cxn>
              </a:cxnLst>
              <a:rect l="0" t="0" r="r" b="b"/>
              <a:pathLst>
                <a:path w="26" h="2">
                  <a:moveTo>
                    <a:pt x="25" y="2"/>
                  </a:moveTo>
                  <a:cubicBezTo>
                    <a:pt x="17" y="2"/>
                    <a:pt x="9" y="2"/>
                    <a:pt x="0" y="2"/>
                  </a:cubicBezTo>
                  <a:cubicBezTo>
                    <a:pt x="0" y="1"/>
                    <a:pt x="0" y="1"/>
                    <a:pt x="0" y="1"/>
                  </a:cubicBezTo>
                  <a:cubicBezTo>
                    <a:pt x="9" y="0"/>
                    <a:pt x="17" y="0"/>
                    <a:pt x="26" y="0"/>
                  </a:cubicBezTo>
                  <a:cubicBezTo>
                    <a:pt x="26" y="1"/>
                    <a:pt x="26" y="1"/>
                    <a:pt x="2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6" name="9Slide.vn 140"/>
            <p:cNvSpPr>
              <a:spLocks/>
            </p:cNvSpPr>
            <p:nvPr/>
          </p:nvSpPr>
          <p:spPr bwMode="auto">
            <a:xfrm>
              <a:off x="984269" y="8387596"/>
              <a:ext cx="507344" cy="19953"/>
            </a:xfrm>
            <a:custGeom>
              <a:avLst/>
              <a:gdLst>
                <a:gd name="T0" fmla="*/ 25 w 25"/>
                <a:gd name="T1" fmla="*/ 1 h 1"/>
                <a:gd name="T2" fmla="*/ 0 w 25"/>
                <a:gd name="T3" fmla="*/ 1 h 1"/>
                <a:gd name="T4" fmla="*/ 0 w 25"/>
                <a:gd name="T5" fmla="*/ 0 h 1"/>
                <a:gd name="T6" fmla="*/ 25 w 25"/>
                <a:gd name="T7" fmla="*/ 0 h 1"/>
                <a:gd name="T8" fmla="*/ 25 w 25"/>
                <a:gd name="T9" fmla="*/ 1 h 1"/>
              </a:gdLst>
              <a:ahLst/>
              <a:cxnLst>
                <a:cxn ang="0">
                  <a:pos x="T0" y="T1"/>
                </a:cxn>
                <a:cxn ang="0">
                  <a:pos x="T2" y="T3"/>
                </a:cxn>
                <a:cxn ang="0">
                  <a:pos x="T4" y="T5"/>
                </a:cxn>
                <a:cxn ang="0">
                  <a:pos x="T6" y="T7"/>
                </a:cxn>
                <a:cxn ang="0">
                  <a:pos x="T8" y="T9"/>
                </a:cxn>
              </a:cxnLst>
              <a:rect l="0" t="0" r="r" b="b"/>
              <a:pathLst>
                <a:path w="25" h="1">
                  <a:moveTo>
                    <a:pt x="25" y="1"/>
                  </a:moveTo>
                  <a:cubicBezTo>
                    <a:pt x="17" y="1"/>
                    <a:pt x="8" y="1"/>
                    <a:pt x="0" y="1"/>
                  </a:cubicBezTo>
                  <a:cubicBezTo>
                    <a:pt x="0" y="1"/>
                    <a:pt x="0" y="0"/>
                    <a:pt x="0" y="0"/>
                  </a:cubicBezTo>
                  <a:cubicBezTo>
                    <a:pt x="8" y="0"/>
                    <a:pt x="17" y="0"/>
                    <a:pt x="25" y="0"/>
                  </a:cubicBezTo>
                  <a:cubicBezTo>
                    <a:pt x="25" y="0"/>
                    <a:pt x="25" y="0"/>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7" name="9Slide.vn 141"/>
            <p:cNvSpPr>
              <a:spLocks/>
            </p:cNvSpPr>
            <p:nvPr/>
          </p:nvSpPr>
          <p:spPr bwMode="auto">
            <a:xfrm>
              <a:off x="964319" y="8427500"/>
              <a:ext cx="527297" cy="19953"/>
            </a:xfrm>
            <a:custGeom>
              <a:avLst/>
              <a:gdLst>
                <a:gd name="T0" fmla="*/ 25 w 26"/>
                <a:gd name="T1" fmla="*/ 1 h 1"/>
                <a:gd name="T2" fmla="*/ 0 w 26"/>
                <a:gd name="T3" fmla="*/ 1 h 1"/>
                <a:gd name="T4" fmla="*/ 1 w 26"/>
                <a:gd name="T5" fmla="*/ 0 h 1"/>
                <a:gd name="T6" fmla="*/ 26 w 26"/>
                <a:gd name="T7" fmla="*/ 0 h 1"/>
                <a:gd name="T8" fmla="*/ 25 w 26"/>
                <a:gd name="T9" fmla="*/ 1 h 1"/>
              </a:gdLst>
              <a:ahLst/>
              <a:cxnLst>
                <a:cxn ang="0">
                  <a:pos x="T0" y="T1"/>
                </a:cxn>
                <a:cxn ang="0">
                  <a:pos x="T2" y="T3"/>
                </a:cxn>
                <a:cxn ang="0">
                  <a:pos x="T4" y="T5"/>
                </a:cxn>
                <a:cxn ang="0">
                  <a:pos x="T6" y="T7"/>
                </a:cxn>
                <a:cxn ang="0">
                  <a:pos x="T8" y="T9"/>
                </a:cxn>
              </a:cxnLst>
              <a:rect l="0" t="0" r="r" b="b"/>
              <a:pathLst>
                <a:path w="26" h="1">
                  <a:moveTo>
                    <a:pt x="25" y="1"/>
                  </a:moveTo>
                  <a:cubicBezTo>
                    <a:pt x="17" y="1"/>
                    <a:pt x="9" y="1"/>
                    <a:pt x="0" y="1"/>
                  </a:cubicBezTo>
                  <a:cubicBezTo>
                    <a:pt x="0" y="1"/>
                    <a:pt x="0" y="1"/>
                    <a:pt x="1" y="0"/>
                  </a:cubicBezTo>
                  <a:cubicBezTo>
                    <a:pt x="9" y="0"/>
                    <a:pt x="17" y="0"/>
                    <a:pt x="26" y="0"/>
                  </a:cubicBezTo>
                  <a:cubicBezTo>
                    <a:pt x="26" y="1"/>
                    <a:pt x="26" y="1"/>
                    <a:pt x="25" y="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8" name="9Slide.vn 142"/>
            <p:cNvSpPr>
              <a:spLocks/>
            </p:cNvSpPr>
            <p:nvPr/>
          </p:nvSpPr>
          <p:spPr bwMode="auto">
            <a:xfrm>
              <a:off x="964319" y="8467403"/>
              <a:ext cx="504495" cy="42755"/>
            </a:xfrm>
            <a:custGeom>
              <a:avLst/>
              <a:gdLst>
                <a:gd name="T0" fmla="*/ 25 w 25"/>
                <a:gd name="T1" fmla="*/ 2 h 2"/>
                <a:gd name="T2" fmla="*/ 0 w 25"/>
                <a:gd name="T3" fmla="*/ 2 h 2"/>
                <a:gd name="T4" fmla="*/ 0 w 25"/>
                <a:gd name="T5" fmla="*/ 0 h 2"/>
                <a:gd name="T6" fmla="*/ 25 w 25"/>
                <a:gd name="T7" fmla="*/ 0 h 2"/>
                <a:gd name="T8" fmla="*/ 25 w 25"/>
                <a:gd name="T9" fmla="*/ 2 h 2"/>
              </a:gdLst>
              <a:ahLst/>
              <a:cxnLst>
                <a:cxn ang="0">
                  <a:pos x="T0" y="T1"/>
                </a:cxn>
                <a:cxn ang="0">
                  <a:pos x="T2" y="T3"/>
                </a:cxn>
                <a:cxn ang="0">
                  <a:pos x="T4" y="T5"/>
                </a:cxn>
                <a:cxn ang="0">
                  <a:pos x="T6" y="T7"/>
                </a:cxn>
                <a:cxn ang="0">
                  <a:pos x="T8" y="T9"/>
                </a:cxn>
              </a:cxnLst>
              <a:rect l="0" t="0" r="r" b="b"/>
              <a:pathLst>
                <a:path w="25" h="2">
                  <a:moveTo>
                    <a:pt x="25" y="2"/>
                  </a:moveTo>
                  <a:cubicBezTo>
                    <a:pt x="17" y="1"/>
                    <a:pt x="8" y="2"/>
                    <a:pt x="0" y="2"/>
                  </a:cubicBezTo>
                  <a:cubicBezTo>
                    <a:pt x="0" y="1"/>
                    <a:pt x="0" y="1"/>
                    <a:pt x="0" y="0"/>
                  </a:cubicBezTo>
                  <a:cubicBezTo>
                    <a:pt x="9" y="0"/>
                    <a:pt x="17" y="0"/>
                    <a:pt x="25" y="0"/>
                  </a:cubicBezTo>
                  <a:cubicBezTo>
                    <a:pt x="25" y="1"/>
                    <a:pt x="25" y="1"/>
                    <a:pt x="25"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19" name="9Slide.vn 143"/>
            <p:cNvSpPr>
              <a:spLocks/>
            </p:cNvSpPr>
            <p:nvPr/>
          </p:nvSpPr>
          <p:spPr bwMode="auto">
            <a:xfrm>
              <a:off x="964319" y="8510156"/>
              <a:ext cx="504495" cy="39903"/>
            </a:xfrm>
            <a:custGeom>
              <a:avLst/>
              <a:gdLst>
                <a:gd name="T0" fmla="*/ 24 w 25"/>
                <a:gd name="T1" fmla="*/ 2 h 2"/>
                <a:gd name="T2" fmla="*/ 0 w 25"/>
                <a:gd name="T3" fmla="*/ 2 h 2"/>
                <a:gd name="T4" fmla="*/ 0 w 25"/>
                <a:gd name="T5" fmla="*/ 1 h 2"/>
                <a:gd name="T6" fmla="*/ 25 w 25"/>
                <a:gd name="T7" fmla="*/ 1 h 2"/>
                <a:gd name="T8" fmla="*/ 24 w 25"/>
                <a:gd name="T9" fmla="*/ 2 h 2"/>
              </a:gdLst>
              <a:ahLst/>
              <a:cxnLst>
                <a:cxn ang="0">
                  <a:pos x="T0" y="T1"/>
                </a:cxn>
                <a:cxn ang="0">
                  <a:pos x="T2" y="T3"/>
                </a:cxn>
                <a:cxn ang="0">
                  <a:pos x="T4" y="T5"/>
                </a:cxn>
                <a:cxn ang="0">
                  <a:pos x="T6" y="T7"/>
                </a:cxn>
                <a:cxn ang="0">
                  <a:pos x="T8" y="T9"/>
                </a:cxn>
              </a:cxnLst>
              <a:rect l="0" t="0" r="r" b="b"/>
              <a:pathLst>
                <a:path w="25" h="2">
                  <a:moveTo>
                    <a:pt x="24" y="2"/>
                  </a:moveTo>
                  <a:cubicBezTo>
                    <a:pt x="16" y="2"/>
                    <a:pt x="8" y="2"/>
                    <a:pt x="0" y="2"/>
                  </a:cubicBezTo>
                  <a:cubicBezTo>
                    <a:pt x="0" y="2"/>
                    <a:pt x="0" y="1"/>
                    <a:pt x="0" y="1"/>
                  </a:cubicBezTo>
                  <a:cubicBezTo>
                    <a:pt x="8" y="1"/>
                    <a:pt x="16" y="0"/>
                    <a:pt x="25" y="1"/>
                  </a:cubicBezTo>
                  <a:cubicBezTo>
                    <a:pt x="25" y="1"/>
                    <a:pt x="25" y="1"/>
                    <a:pt x="24" y="2"/>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0" name="9Slide.vn 144"/>
            <p:cNvSpPr>
              <a:spLocks/>
            </p:cNvSpPr>
            <p:nvPr/>
          </p:nvSpPr>
          <p:spPr bwMode="auto">
            <a:xfrm>
              <a:off x="1571420" y="8205180"/>
              <a:ext cx="504495" cy="62705"/>
            </a:xfrm>
            <a:custGeom>
              <a:avLst/>
              <a:gdLst>
                <a:gd name="T0" fmla="*/ 25 w 25"/>
                <a:gd name="T1" fmla="*/ 3 h 3"/>
                <a:gd name="T2" fmla="*/ 0 w 25"/>
                <a:gd name="T3" fmla="*/ 1 h 3"/>
                <a:gd name="T4" fmla="*/ 0 w 25"/>
                <a:gd name="T5" fmla="*/ 0 h 3"/>
                <a:gd name="T6" fmla="*/ 25 w 25"/>
                <a:gd name="T7" fmla="*/ 1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7" y="2"/>
                    <a:pt x="8" y="1"/>
                    <a:pt x="0" y="1"/>
                  </a:cubicBezTo>
                  <a:cubicBezTo>
                    <a:pt x="0" y="0"/>
                    <a:pt x="0" y="0"/>
                    <a:pt x="0" y="0"/>
                  </a:cubicBezTo>
                  <a:cubicBezTo>
                    <a:pt x="8" y="0"/>
                    <a:pt x="17" y="1"/>
                    <a:pt x="25" y="1"/>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1" name="9Slide.vn 145"/>
            <p:cNvSpPr>
              <a:spLocks/>
            </p:cNvSpPr>
            <p:nvPr/>
          </p:nvSpPr>
          <p:spPr bwMode="auto">
            <a:xfrm>
              <a:off x="1551470" y="8245084"/>
              <a:ext cx="524446" cy="62705"/>
            </a:xfrm>
            <a:custGeom>
              <a:avLst/>
              <a:gdLst>
                <a:gd name="T0" fmla="*/ 25 w 26"/>
                <a:gd name="T1" fmla="*/ 3 h 3"/>
                <a:gd name="T2" fmla="*/ 0 w 26"/>
                <a:gd name="T3" fmla="*/ 1 h 3"/>
                <a:gd name="T4" fmla="*/ 1 w 26"/>
                <a:gd name="T5" fmla="*/ 0 h 3"/>
                <a:gd name="T6" fmla="*/ 26 w 26"/>
                <a:gd name="T7" fmla="*/ 2 h 3"/>
                <a:gd name="T8" fmla="*/ 25 w 26"/>
                <a:gd name="T9" fmla="*/ 3 h 3"/>
              </a:gdLst>
              <a:ahLst/>
              <a:cxnLst>
                <a:cxn ang="0">
                  <a:pos x="T0" y="T1"/>
                </a:cxn>
                <a:cxn ang="0">
                  <a:pos x="T2" y="T3"/>
                </a:cxn>
                <a:cxn ang="0">
                  <a:pos x="T4" y="T5"/>
                </a:cxn>
                <a:cxn ang="0">
                  <a:pos x="T6" y="T7"/>
                </a:cxn>
                <a:cxn ang="0">
                  <a:pos x="T8" y="T9"/>
                </a:cxn>
              </a:cxnLst>
              <a:rect l="0" t="0" r="r" b="b"/>
              <a:pathLst>
                <a:path w="26" h="3">
                  <a:moveTo>
                    <a:pt x="25" y="3"/>
                  </a:moveTo>
                  <a:cubicBezTo>
                    <a:pt x="17" y="2"/>
                    <a:pt x="9" y="2"/>
                    <a:pt x="0" y="1"/>
                  </a:cubicBezTo>
                  <a:cubicBezTo>
                    <a:pt x="0" y="1"/>
                    <a:pt x="0" y="0"/>
                    <a:pt x="1" y="0"/>
                  </a:cubicBezTo>
                  <a:cubicBezTo>
                    <a:pt x="9" y="0"/>
                    <a:pt x="17" y="1"/>
                    <a:pt x="26" y="2"/>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2" name="9Slide.vn 146"/>
            <p:cNvSpPr>
              <a:spLocks/>
            </p:cNvSpPr>
            <p:nvPr/>
          </p:nvSpPr>
          <p:spPr bwMode="auto">
            <a:xfrm>
              <a:off x="1551470" y="8287837"/>
              <a:ext cx="504495" cy="59856"/>
            </a:xfrm>
            <a:custGeom>
              <a:avLst/>
              <a:gdLst>
                <a:gd name="T0" fmla="*/ 25 w 25"/>
                <a:gd name="T1" fmla="*/ 3 h 3"/>
                <a:gd name="T2" fmla="*/ 0 w 25"/>
                <a:gd name="T3" fmla="*/ 1 h 3"/>
                <a:gd name="T4" fmla="*/ 0 w 25"/>
                <a:gd name="T5" fmla="*/ 0 h 3"/>
                <a:gd name="T6" fmla="*/ 25 w 25"/>
                <a:gd name="T7" fmla="*/ 2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6" y="2"/>
                    <a:pt x="8" y="2"/>
                    <a:pt x="0" y="1"/>
                  </a:cubicBezTo>
                  <a:cubicBezTo>
                    <a:pt x="0" y="1"/>
                    <a:pt x="0" y="1"/>
                    <a:pt x="0" y="0"/>
                  </a:cubicBezTo>
                  <a:cubicBezTo>
                    <a:pt x="8" y="1"/>
                    <a:pt x="17" y="1"/>
                    <a:pt x="25" y="2"/>
                  </a:cubicBezTo>
                  <a:cubicBezTo>
                    <a:pt x="25" y="3"/>
                    <a:pt x="25" y="3"/>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3" name="9Slide.vn 147"/>
            <p:cNvSpPr>
              <a:spLocks/>
            </p:cNvSpPr>
            <p:nvPr/>
          </p:nvSpPr>
          <p:spPr bwMode="auto">
            <a:xfrm>
              <a:off x="1531517" y="8347693"/>
              <a:ext cx="504495" cy="59856"/>
            </a:xfrm>
            <a:custGeom>
              <a:avLst/>
              <a:gdLst>
                <a:gd name="T0" fmla="*/ 25 w 25"/>
                <a:gd name="T1" fmla="*/ 3 h 3"/>
                <a:gd name="T2" fmla="*/ 0 w 25"/>
                <a:gd name="T3" fmla="*/ 1 h 3"/>
                <a:gd name="T4" fmla="*/ 1 w 25"/>
                <a:gd name="T5" fmla="*/ 0 h 3"/>
                <a:gd name="T6" fmla="*/ 25 w 25"/>
                <a:gd name="T7" fmla="*/ 1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7" y="2"/>
                    <a:pt x="8" y="1"/>
                    <a:pt x="0" y="1"/>
                  </a:cubicBezTo>
                  <a:cubicBezTo>
                    <a:pt x="0" y="0"/>
                    <a:pt x="0" y="0"/>
                    <a:pt x="1" y="0"/>
                  </a:cubicBezTo>
                  <a:cubicBezTo>
                    <a:pt x="9" y="0"/>
                    <a:pt x="17" y="1"/>
                    <a:pt x="25" y="1"/>
                  </a:cubicBezTo>
                  <a:cubicBezTo>
                    <a:pt x="25" y="2"/>
                    <a:pt x="25" y="2"/>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4" name="9Slide.vn 148"/>
            <p:cNvSpPr>
              <a:spLocks/>
            </p:cNvSpPr>
            <p:nvPr/>
          </p:nvSpPr>
          <p:spPr bwMode="auto">
            <a:xfrm>
              <a:off x="1531517" y="8387596"/>
              <a:ext cx="504495" cy="59856"/>
            </a:xfrm>
            <a:custGeom>
              <a:avLst/>
              <a:gdLst>
                <a:gd name="T0" fmla="*/ 24 w 25"/>
                <a:gd name="T1" fmla="*/ 3 h 3"/>
                <a:gd name="T2" fmla="*/ 0 w 25"/>
                <a:gd name="T3" fmla="*/ 1 h 3"/>
                <a:gd name="T4" fmla="*/ 0 w 25"/>
                <a:gd name="T5" fmla="*/ 0 h 3"/>
                <a:gd name="T6" fmla="*/ 25 w 25"/>
                <a:gd name="T7" fmla="*/ 2 h 3"/>
                <a:gd name="T8" fmla="*/ 24 w 25"/>
                <a:gd name="T9" fmla="*/ 3 h 3"/>
              </a:gdLst>
              <a:ahLst/>
              <a:cxnLst>
                <a:cxn ang="0">
                  <a:pos x="T0" y="T1"/>
                </a:cxn>
                <a:cxn ang="0">
                  <a:pos x="T2" y="T3"/>
                </a:cxn>
                <a:cxn ang="0">
                  <a:pos x="T4" y="T5"/>
                </a:cxn>
                <a:cxn ang="0">
                  <a:pos x="T6" y="T7"/>
                </a:cxn>
                <a:cxn ang="0">
                  <a:pos x="T8" y="T9"/>
                </a:cxn>
              </a:cxnLst>
              <a:rect l="0" t="0" r="r" b="b"/>
              <a:pathLst>
                <a:path w="25" h="3">
                  <a:moveTo>
                    <a:pt x="24" y="3"/>
                  </a:moveTo>
                  <a:cubicBezTo>
                    <a:pt x="16" y="2"/>
                    <a:pt x="8" y="1"/>
                    <a:pt x="0" y="1"/>
                  </a:cubicBezTo>
                  <a:cubicBezTo>
                    <a:pt x="0" y="1"/>
                    <a:pt x="0" y="0"/>
                    <a:pt x="0" y="0"/>
                  </a:cubicBezTo>
                  <a:cubicBezTo>
                    <a:pt x="8" y="0"/>
                    <a:pt x="16" y="1"/>
                    <a:pt x="25" y="2"/>
                  </a:cubicBezTo>
                  <a:cubicBezTo>
                    <a:pt x="25" y="2"/>
                    <a:pt x="24" y="2"/>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5" name="9Slide.vn 149"/>
            <p:cNvSpPr>
              <a:spLocks/>
            </p:cNvSpPr>
            <p:nvPr/>
          </p:nvSpPr>
          <p:spPr bwMode="auto">
            <a:xfrm>
              <a:off x="1511566" y="8427500"/>
              <a:ext cx="504495" cy="59856"/>
            </a:xfrm>
            <a:custGeom>
              <a:avLst/>
              <a:gdLst>
                <a:gd name="T0" fmla="*/ 25 w 25"/>
                <a:gd name="T1" fmla="*/ 3 h 3"/>
                <a:gd name="T2" fmla="*/ 0 w 25"/>
                <a:gd name="T3" fmla="*/ 1 h 3"/>
                <a:gd name="T4" fmla="*/ 0 w 25"/>
                <a:gd name="T5" fmla="*/ 0 h 3"/>
                <a:gd name="T6" fmla="*/ 25 w 25"/>
                <a:gd name="T7" fmla="*/ 2 h 3"/>
                <a:gd name="T8" fmla="*/ 25 w 25"/>
                <a:gd name="T9" fmla="*/ 3 h 3"/>
              </a:gdLst>
              <a:ahLst/>
              <a:cxnLst>
                <a:cxn ang="0">
                  <a:pos x="T0" y="T1"/>
                </a:cxn>
                <a:cxn ang="0">
                  <a:pos x="T2" y="T3"/>
                </a:cxn>
                <a:cxn ang="0">
                  <a:pos x="T4" y="T5"/>
                </a:cxn>
                <a:cxn ang="0">
                  <a:pos x="T6" y="T7"/>
                </a:cxn>
                <a:cxn ang="0">
                  <a:pos x="T8" y="T9"/>
                </a:cxn>
              </a:cxnLst>
              <a:rect l="0" t="0" r="r" b="b"/>
              <a:pathLst>
                <a:path w="25" h="3">
                  <a:moveTo>
                    <a:pt x="25" y="3"/>
                  </a:moveTo>
                  <a:cubicBezTo>
                    <a:pt x="16" y="2"/>
                    <a:pt x="8" y="2"/>
                    <a:pt x="0" y="1"/>
                  </a:cubicBezTo>
                  <a:cubicBezTo>
                    <a:pt x="0" y="1"/>
                    <a:pt x="0" y="1"/>
                    <a:pt x="0" y="0"/>
                  </a:cubicBezTo>
                  <a:cubicBezTo>
                    <a:pt x="9" y="1"/>
                    <a:pt x="17" y="1"/>
                    <a:pt x="25" y="2"/>
                  </a:cubicBezTo>
                  <a:cubicBezTo>
                    <a:pt x="25" y="2"/>
                    <a:pt x="25" y="3"/>
                    <a:pt x="25"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6" name="9Slide.vn 150"/>
            <p:cNvSpPr>
              <a:spLocks/>
            </p:cNvSpPr>
            <p:nvPr/>
          </p:nvSpPr>
          <p:spPr bwMode="auto">
            <a:xfrm>
              <a:off x="1511566" y="8467403"/>
              <a:ext cx="484542" cy="62705"/>
            </a:xfrm>
            <a:custGeom>
              <a:avLst/>
              <a:gdLst>
                <a:gd name="T0" fmla="*/ 24 w 24"/>
                <a:gd name="T1" fmla="*/ 3 h 3"/>
                <a:gd name="T2" fmla="*/ 0 w 24"/>
                <a:gd name="T3" fmla="*/ 2 h 3"/>
                <a:gd name="T4" fmla="*/ 0 w 24"/>
                <a:gd name="T5" fmla="*/ 0 h 3"/>
                <a:gd name="T6" fmla="*/ 24 w 24"/>
                <a:gd name="T7" fmla="*/ 2 h 3"/>
                <a:gd name="T8" fmla="*/ 24 w 24"/>
                <a:gd name="T9" fmla="*/ 3 h 3"/>
              </a:gdLst>
              <a:ahLst/>
              <a:cxnLst>
                <a:cxn ang="0">
                  <a:pos x="T0" y="T1"/>
                </a:cxn>
                <a:cxn ang="0">
                  <a:pos x="T2" y="T3"/>
                </a:cxn>
                <a:cxn ang="0">
                  <a:pos x="T4" y="T5"/>
                </a:cxn>
                <a:cxn ang="0">
                  <a:pos x="T6" y="T7"/>
                </a:cxn>
                <a:cxn ang="0">
                  <a:pos x="T8" y="T9"/>
                </a:cxn>
              </a:cxnLst>
              <a:rect l="0" t="0" r="r" b="b"/>
              <a:pathLst>
                <a:path w="24" h="3">
                  <a:moveTo>
                    <a:pt x="24" y="3"/>
                  </a:moveTo>
                  <a:cubicBezTo>
                    <a:pt x="16" y="3"/>
                    <a:pt x="8" y="2"/>
                    <a:pt x="0" y="2"/>
                  </a:cubicBezTo>
                  <a:cubicBezTo>
                    <a:pt x="0" y="1"/>
                    <a:pt x="0" y="1"/>
                    <a:pt x="0" y="0"/>
                  </a:cubicBezTo>
                  <a:cubicBezTo>
                    <a:pt x="8" y="1"/>
                    <a:pt x="16" y="1"/>
                    <a:pt x="24" y="2"/>
                  </a:cubicBezTo>
                  <a:cubicBezTo>
                    <a:pt x="24" y="3"/>
                    <a:pt x="24" y="3"/>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7" name="9Slide.vn 151"/>
            <p:cNvSpPr>
              <a:spLocks/>
            </p:cNvSpPr>
            <p:nvPr/>
          </p:nvSpPr>
          <p:spPr bwMode="auto">
            <a:xfrm>
              <a:off x="1491613" y="8530109"/>
              <a:ext cx="504495" cy="59856"/>
            </a:xfrm>
            <a:custGeom>
              <a:avLst/>
              <a:gdLst>
                <a:gd name="T0" fmla="*/ 24 w 25"/>
                <a:gd name="T1" fmla="*/ 3 h 3"/>
                <a:gd name="T2" fmla="*/ 0 w 25"/>
                <a:gd name="T3" fmla="*/ 1 h 3"/>
                <a:gd name="T4" fmla="*/ 0 w 25"/>
                <a:gd name="T5" fmla="*/ 0 h 3"/>
                <a:gd name="T6" fmla="*/ 25 w 25"/>
                <a:gd name="T7" fmla="*/ 1 h 3"/>
                <a:gd name="T8" fmla="*/ 24 w 25"/>
                <a:gd name="T9" fmla="*/ 3 h 3"/>
              </a:gdLst>
              <a:ahLst/>
              <a:cxnLst>
                <a:cxn ang="0">
                  <a:pos x="T0" y="T1"/>
                </a:cxn>
                <a:cxn ang="0">
                  <a:pos x="T2" y="T3"/>
                </a:cxn>
                <a:cxn ang="0">
                  <a:pos x="T4" y="T5"/>
                </a:cxn>
                <a:cxn ang="0">
                  <a:pos x="T6" y="T7"/>
                </a:cxn>
                <a:cxn ang="0">
                  <a:pos x="T8" y="T9"/>
                </a:cxn>
              </a:cxnLst>
              <a:rect l="0" t="0" r="r" b="b"/>
              <a:pathLst>
                <a:path w="25" h="3">
                  <a:moveTo>
                    <a:pt x="24" y="3"/>
                  </a:moveTo>
                  <a:cubicBezTo>
                    <a:pt x="16" y="2"/>
                    <a:pt x="8" y="1"/>
                    <a:pt x="0" y="1"/>
                  </a:cubicBezTo>
                  <a:cubicBezTo>
                    <a:pt x="0" y="0"/>
                    <a:pt x="0" y="0"/>
                    <a:pt x="0" y="0"/>
                  </a:cubicBezTo>
                  <a:cubicBezTo>
                    <a:pt x="9" y="0"/>
                    <a:pt x="17" y="1"/>
                    <a:pt x="25" y="1"/>
                  </a:cubicBezTo>
                  <a:cubicBezTo>
                    <a:pt x="25" y="2"/>
                    <a:pt x="24" y="2"/>
                    <a:pt x="24"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8" name="9Slide.vn 152"/>
            <p:cNvSpPr>
              <a:spLocks/>
            </p:cNvSpPr>
            <p:nvPr/>
          </p:nvSpPr>
          <p:spPr bwMode="auto">
            <a:xfrm>
              <a:off x="2238378" y="7823247"/>
              <a:ext cx="524446" cy="99760"/>
            </a:xfrm>
            <a:custGeom>
              <a:avLst/>
              <a:gdLst>
                <a:gd name="T0" fmla="*/ 25 w 26"/>
                <a:gd name="T1" fmla="*/ 5 h 5"/>
                <a:gd name="T2" fmla="*/ 0 w 26"/>
                <a:gd name="T3" fmla="*/ 1 h 5"/>
                <a:gd name="T4" fmla="*/ 0 w 26"/>
                <a:gd name="T5" fmla="*/ 0 h 5"/>
                <a:gd name="T6" fmla="*/ 26 w 26"/>
                <a:gd name="T7" fmla="*/ 4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3"/>
                    <a:pt x="8" y="2"/>
                    <a:pt x="0" y="1"/>
                  </a:cubicBezTo>
                  <a:cubicBezTo>
                    <a:pt x="0" y="1"/>
                    <a:pt x="0" y="0"/>
                    <a:pt x="0" y="0"/>
                  </a:cubicBezTo>
                  <a:cubicBezTo>
                    <a:pt x="9" y="1"/>
                    <a:pt x="17" y="2"/>
                    <a:pt x="26" y="4"/>
                  </a:cubicBezTo>
                  <a:cubicBezTo>
                    <a:pt x="25" y="4"/>
                    <a:pt x="25"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29" name="9Slide.vn 153"/>
            <p:cNvSpPr>
              <a:spLocks/>
            </p:cNvSpPr>
            <p:nvPr/>
          </p:nvSpPr>
          <p:spPr bwMode="auto">
            <a:xfrm>
              <a:off x="2218428" y="7863151"/>
              <a:ext cx="524446" cy="99760"/>
            </a:xfrm>
            <a:custGeom>
              <a:avLst/>
              <a:gdLst>
                <a:gd name="T0" fmla="*/ 25 w 26"/>
                <a:gd name="T1" fmla="*/ 5 h 5"/>
                <a:gd name="T2" fmla="*/ 0 w 26"/>
                <a:gd name="T3" fmla="*/ 2 h 5"/>
                <a:gd name="T4" fmla="*/ 0 w 26"/>
                <a:gd name="T5" fmla="*/ 0 h 5"/>
                <a:gd name="T6" fmla="*/ 26 w 26"/>
                <a:gd name="T7" fmla="*/ 4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4"/>
                    <a:pt x="9" y="3"/>
                    <a:pt x="0" y="2"/>
                  </a:cubicBezTo>
                  <a:cubicBezTo>
                    <a:pt x="0" y="1"/>
                    <a:pt x="0" y="1"/>
                    <a:pt x="0" y="0"/>
                  </a:cubicBezTo>
                  <a:cubicBezTo>
                    <a:pt x="9" y="1"/>
                    <a:pt x="17" y="3"/>
                    <a:pt x="26" y="4"/>
                  </a:cubicBezTo>
                  <a:cubicBezTo>
                    <a:pt x="26"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0" name="9Slide.vn 154"/>
            <p:cNvSpPr>
              <a:spLocks/>
            </p:cNvSpPr>
            <p:nvPr/>
          </p:nvSpPr>
          <p:spPr bwMode="auto">
            <a:xfrm>
              <a:off x="2198475" y="7923005"/>
              <a:ext cx="524446" cy="102609"/>
            </a:xfrm>
            <a:custGeom>
              <a:avLst/>
              <a:gdLst>
                <a:gd name="T0" fmla="*/ 25 w 26"/>
                <a:gd name="T1" fmla="*/ 5 h 5"/>
                <a:gd name="T2" fmla="*/ 0 w 26"/>
                <a:gd name="T3" fmla="*/ 1 h 5"/>
                <a:gd name="T4" fmla="*/ 1 w 26"/>
                <a:gd name="T5" fmla="*/ 0 h 5"/>
                <a:gd name="T6" fmla="*/ 26 w 26"/>
                <a:gd name="T7" fmla="*/ 3 h 5"/>
                <a:gd name="T8" fmla="*/ 25 w 26"/>
                <a:gd name="T9" fmla="*/ 5 h 5"/>
              </a:gdLst>
              <a:ahLst/>
              <a:cxnLst>
                <a:cxn ang="0">
                  <a:pos x="T0" y="T1"/>
                </a:cxn>
                <a:cxn ang="0">
                  <a:pos x="T2" y="T3"/>
                </a:cxn>
                <a:cxn ang="0">
                  <a:pos x="T4" y="T5"/>
                </a:cxn>
                <a:cxn ang="0">
                  <a:pos x="T6" y="T7"/>
                </a:cxn>
                <a:cxn ang="0">
                  <a:pos x="T8" y="T9"/>
                </a:cxn>
              </a:cxnLst>
              <a:rect l="0" t="0" r="r" b="b"/>
              <a:pathLst>
                <a:path w="26" h="5">
                  <a:moveTo>
                    <a:pt x="25" y="5"/>
                  </a:moveTo>
                  <a:cubicBezTo>
                    <a:pt x="17" y="3"/>
                    <a:pt x="9" y="2"/>
                    <a:pt x="0" y="1"/>
                  </a:cubicBezTo>
                  <a:cubicBezTo>
                    <a:pt x="1" y="0"/>
                    <a:pt x="1" y="0"/>
                    <a:pt x="1" y="0"/>
                  </a:cubicBezTo>
                  <a:cubicBezTo>
                    <a:pt x="9" y="1"/>
                    <a:pt x="18" y="2"/>
                    <a:pt x="26" y="3"/>
                  </a:cubicBezTo>
                  <a:cubicBezTo>
                    <a:pt x="26" y="4"/>
                    <a:pt x="26"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1" name="9Slide.vn 155"/>
            <p:cNvSpPr>
              <a:spLocks/>
            </p:cNvSpPr>
            <p:nvPr/>
          </p:nvSpPr>
          <p:spPr bwMode="auto">
            <a:xfrm>
              <a:off x="2198475" y="7962908"/>
              <a:ext cx="504495" cy="102609"/>
            </a:xfrm>
            <a:custGeom>
              <a:avLst/>
              <a:gdLst>
                <a:gd name="T0" fmla="*/ 25 w 25"/>
                <a:gd name="T1" fmla="*/ 5 h 5"/>
                <a:gd name="T2" fmla="*/ 0 w 25"/>
                <a:gd name="T3" fmla="*/ 1 h 5"/>
                <a:gd name="T4" fmla="*/ 0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6" y="3"/>
                    <a:pt x="8" y="2"/>
                    <a:pt x="0" y="1"/>
                  </a:cubicBezTo>
                  <a:cubicBezTo>
                    <a:pt x="0" y="1"/>
                    <a:pt x="0" y="0"/>
                    <a:pt x="0" y="0"/>
                  </a:cubicBezTo>
                  <a:cubicBezTo>
                    <a:pt x="9" y="1"/>
                    <a:pt x="17" y="2"/>
                    <a:pt x="25" y="4"/>
                  </a:cubicBezTo>
                  <a:cubicBezTo>
                    <a:pt x="25" y="4"/>
                    <a:pt x="25" y="4"/>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2" name="9Slide.vn 156"/>
            <p:cNvSpPr>
              <a:spLocks/>
            </p:cNvSpPr>
            <p:nvPr/>
          </p:nvSpPr>
          <p:spPr bwMode="auto">
            <a:xfrm>
              <a:off x="2175673" y="8002812"/>
              <a:ext cx="507344" cy="102609"/>
            </a:xfrm>
            <a:custGeom>
              <a:avLst/>
              <a:gdLst>
                <a:gd name="T0" fmla="*/ 25 w 25"/>
                <a:gd name="T1" fmla="*/ 5 h 5"/>
                <a:gd name="T2" fmla="*/ 0 w 25"/>
                <a:gd name="T3" fmla="*/ 1 h 5"/>
                <a:gd name="T4" fmla="*/ 0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8" y="2"/>
                    <a:pt x="0" y="1"/>
                  </a:cubicBezTo>
                  <a:cubicBezTo>
                    <a:pt x="0" y="1"/>
                    <a:pt x="0" y="1"/>
                    <a:pt x="0" y="0"/>
                  </a:cubicBezTo>
                  <a:cubicBezTo>
                    <a:pt x="9" y="1"/>
                    <a:pt x="17" y="2"/>
                    <a:pt x="25" y="4"/>
                  </a:cubicBezTo>
                  <a:cubicBezTo>
                    <a:pt x="25" y="4"/>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3" name="9Slide.vn 157"/>
            <p:cNvSpPr>
              <a:spLocks/>
            </p:cNvSpPr>
            <p:nvPr/>
          </p:nvSpPr>
          <p:spPr bwMode="auto">
            <a:xfrm>
              <a:off x="2155722" y="8045567"/>
              <a:ext cx="507344" cy="99760"/>
            </a:xfrm>
            <a:custGeom>
              <a:avLst/>
              <a:gdLst>
                <a:gd name="T0" fmla="*/ 25 w 25"/>
                <a:gd name="T1" fmla="*/ 5 h 5"/>
                <a:gd name="T2" fmla="*/ 0 w 25"/>
                <a:gd name="T3" fmla="*/ 2 h 5"/>
                <a:gd name="T4" fmla="*/ 1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9" y="3"/>
                    <a:pt x="0" y="2"/>
                  </a:cubicBezTo>
                  <a:cubicBezTo>
                    <a:pt x="1" y="1"/>
                    <a:pt x="1" y="1"/>
                    <a:pt x="1" y="0"/>
                  </a:cubicBezTo>
                  <a:cubicBezTo>
                    <a:pt x="9" y="1"/>
                    <a:pt x="17" y="3"/>
                    <a:pt x="25" y="4"/>
                  </a:cubicBezTo>
                  <a:cubicBezTo>
                    <a:pt x="25"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4" name="9Slide.vn 158"/>
            <p:cNvSpPr>
              <a:spLocks/>
            </p:cNvSpPr>
            <p:nvPr/>
          </p:nvSpPr>
          <p:spPr bwMode="auto">
            <a:xfrm>
              <a:off x="2155722" y="8105421"/>
              <a:ext cx="507344" cy="99760"/>
            </a:xfrm>
            <a:custGeom>
              <a:avLst/>
              <a:gdLst>
                <a:gd name="T0" fmla="*/ 24 w 25"/>
                <a:gd name="T1" fmla="*/ 5 h 5"/>
                <a:gd name="T2" fmla="*/ 0 w 25"/>
                <a:gd name="T3" fmla="*/ 1 h 5"/>
                <a:gd name="T4" fmla="*/ 0 w 25"/>
                <a:gd name="T5" fmla="*/ 0 h 5"/>
                <a:gd name="T6" fmla="*/ 25 w 25"/>
                <a:gd name="T7" fmla="*/ 3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3"/>
                    <a:pt x="8" y="2"/>
                    <a:pt x="0" y="1"/>
                  </a:cubicBezTo>
                  <a:cubicBezTo>
                    <a:pt x="0" y="1"/>
                    <a:pt x="0" y="0"/>
                    <a:pt x="0" y="0"/>
                  </a:cubicBezTo>
                  <a:cubicBezTo>
                    <a:pt x="8" y="1"/>
                    <a:pt x="17" y="2"/>
                    <a:pt x="25" y="3"/>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5" name="9Slide.vn 159"/>
            <p:cNvSpPr>
              <a:spLocks/>
            </p:cNvSpPr>
            <p:nvPr/>
          </p:nvSpPr>
          <p:spPr bwMode="auto">
            <a:xfrm>
              <a:off x="2135769" y="8145324"/>
              <a:ext cx="504495" cy="99760"/>
            </a:xfrm>
            <a:custGeom>
              <a:avLst/>
              <a:gdLst>
                <a:gd name="T0" fmla="*/ 24 w 25"/>
                <a:gd name="T1" fmla="*/ 5 h 5"/>
                <a:gd name="T2" fmla="*/ 0 w 25"/>
                <a:gd name="T3" fmla="*/ 1 h 5"/>
                <a:gd name="T4" fmla="*/ 0 w 25"/>
                <a:gd name="T5" fmla="*/ 0 h 5"/>
                <a:gd name="T6" fmla="*/ 25 w 25"/>
                <a:gd name="T7" fmla="*/ 4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4"/>
                    <a:pt x="8" y="2"/>
                    <a:pt x="0" y="1"/>
                  </a:cubicBezTo>
                  <a:cubicBezTo>
                    <a:pt x="0" y="1"/>
                    <a:pt x="0" y="1"/>
                    <a:pt x="0" y="0"/>
                  </a:cubicBezTo>
                  <a:cubicBezTo>
                    <a:pt x="9" y="1"/>
                    <a:pt x="17" y="2"/>
                    <a:pt x="25" y="4"/>
                  </a:cubicBezTo>
                  <a:cubicBezTo>
                    <a:pt x="25" y="4"/>
                    <a:pt x="25"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6" name="9Slide.vn 160"/>
            <p:cNvSpPr>
              <a:spLocks/>
            </p:cNvSpPr>
            <p:nvPr/>
          </p:nvSpPr>
          <p:spPr bwMode="auto">
            <a:xfrm>
              <a:off x="2115819" y="8185228"/>
              <a:ext cx="504495" cy="102609"/>
            </a:xfrm>
            <a:custGeom>
              <a:avLst/>
              <a:gdLst>
                <a:gd name="T0" fmla="*/ 25 w 25"/>
                <a:gd name="T1" fmla="*/ 5 h 5"/>
                <a:gd name="T2" fmla="*/ 0 w 25"/>
                <a:gd name="T3" fmla="*/ 2 h 5"/>
                <a:gd name="T4" fmla="*/ 1 w 25"/>
                <a:gd name="T5" fmla="*/ 0 h 5"/>
                <a:gd name="T6" fmla="*/ 25 w 25"/>
                <a:gd name="T7" fmla="*/ 4 h 5"/>
                <a:gd name="T8" fmla="*/ 25 w 25"/>
                <a:gd name="T9" fmla="*/ 5 h 5"/>
              </a:gdLst>
              <a:ahLst/>
              <a:cxnLst>
                <a:cxn ang="0">
                  <a:pos x="T0" y="T1"/>
                </a:cxn>
                <a:cxn ang="0">
                  <a:pos x="T2" y="T3"/>
                </a:cxn>
                <a:cxn ang="0">
                  <a:pos x="T4" y="T5"/>
                </a:cxn>
                <a:cxn ang="0">
                  <a:pos x="T6" y="T7"/>
                </a:cxn>
                <a:cxn ang="0">
                  <a:pos x="T8" y="T9"/>
                </a:cxn>
              </a:cxnLst>
              <a:rect l="0" t="0" r="r" b="b"/>
              <a:pathLst>
                <a:path w="25" h="5">
                  <a:moveTo>
                    <a:pt x="25" y="5"/>
                  </a:moveTo>
                  <a:cubicBezTo>
                    <a:pt x="17" y="4"/>
                    <a:pt x="9" y="3"/>
                    <a:pt x="0" y="2"/>
                  </a:cubicBezTo>
                  <a:cubicBezTo>
                    <a:pt x="1" y="1"/>
                    <a:pt x="1" y="1"/>
                    <a:pt x="1" y="0"/>
                  </a:cubicBezTo>
                  <a:cubicBezTo>
                    <a:pt x="9" y="1"/>
                    <a:pt x="17" y="3"/>
                    <a:pt x="25" y="4"/>
                  </a:cubicBezTo>
                  <a:cubicBezTo>
                    <a:pt x="25" y="5"/>
                    <a:pt x="25" y="5"/>
                    <a:pt x="25"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7" name="9Slide.vn 161"/>
            <p:cNvSpPr>
              <a:spLocks/>
            </p:cNvSpPr>
            <p:nvPr/>
          </p:nvSpPr>
          <p:spPr bwMode="auto">
            <a:xfrm>
              <a:off x="2115819" y="8245084"/>
              <a:ext cx="484542" cy="102609"/>
            </a:xfrm>
            <a:custGeom>
              <a:avLst/>
              <a:gdLst>
                <a:gd name="T0" fmla="*/ 24 w 24"/>
                <a:gd name="T1" fmla="*/ 5 h 5"/>
                <a:gd name="T2" fmla="*/ 0 w 24"/>
                <a:gd name="T3" fmla="*/ 1 h 5"/>
                <a:gd name="T4" fmla="*/ 0 w 24"/>
                <a:gd name="T5" fmla="*/ 0 h 5"/>
                <a:gd name="T6" fmla="*/ 24 w 24"/>
                <a:gd name="T7" fmla="*/ 3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3"/>
                    <a:pt x="8" y="2"/>
                    <a:pt x="0" y="1"/>
                  </a:cubicBezTo>
                  <a:cubicBezTo>
                    <a:pt x="0" y="0"/>
                    <a:pt x="0" y="0"/>
                    <a:pt x="0" y="0"/>
                  </a:cubicBezTo>
                  <a:cubicBezTo>
                    <a:pt x="8" y="1"/>
                    <a:pt x="16" y="2"/>
                    <a:pt x="24" y="3"/>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8" name="9Slide.vn 162"/>
            <p:cNvSpPr>
              <a:spLocks/>
            </p:cNvSpPr>
            <p:nvPr/>
          </p:nvSpPr>
          <p:spPr bwMode="auto">
            <a:xfrm>
              <a:off x="2095866" y="8287837"/>
              <a:ext cx="484542" cy="99760"/>
            </a:xfrm>
            <a:custGeom>
              <a:avLst/>
              <a:gdLst>
                <a:gd name="T0" fmla="*/ 24 w 24"/>
                <a:gd name="T1" fmla="*/ 5 h 5"/>
                <a:gd name="T2" fmla="*/ 0 w 24"/>
                <a:gd name="T3" fmla="*/ 1 h 5"/>
                <a:gd name="T4" fmla="*/ 0 w 24"/>
                <a:gd name="T5" fmla="*/ 0 h 5"/>
                <a:gd name="T6" fmla="*/ 24 w 24"/>
                <a:gd name="T7" fmla="*/ 4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3"/>
                    <a:pt x="8" y="2"/>
                    <a:pt x="0" y="1"/>
                  </a:cubicBezTo>
                  <a:cubicBezTo>
                    <a:pt x="0" y="1"/>
                    <a:pt x="0" y="0"/>
                    <a:pt x="0" y="0"/>
                  </a:cubicBezTo>
                  <a:cubicBezTo>
                    <a:pt x="8" y="1"/>
                    <a:pt x="16" y="2"/>
                    <a:pt x="24" y="4"/>
                  </a:cubicBezTo>
                  <a:cubicBezTo>
                    <a:pt x="24" y="4"/>
                    <a:pt x="24" y="4"/>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39" name="9Slide.vn 163"/>
            <p:cNvSpPr>
              <a:spLocks/>
            </p:cNvSpPr>
            <p:nvPr/>
          </p:nvSpPr>
          <p:spPr bwMode="auto">
            <a:xfrm>
              <a:off x="2075915" y="8327740"/>
              <a:ext cx="504495" cy="99760"/>
            </a:xfrm>
            <a:custGeom>
              <a:avLst/>
              <a:gdLst>
                <a:gd name="T0" fmla="*/ 24 w 25"/>
                <a:gd name="T1" fmla="*/ 5 h 5"/>
                <a:gd name="T2" fmla="*/ 0 w 25"/>
                <a:gd name="T3" fmla="*/ 1 h 5"/>
                <a:gd name="T4" fmla="*/ 1 w 25"/>
                <a:gd name="T5" fmla="*/ 0 h 5"/>
                <a:gd name="T6" fmla="*/ 25 w 25"/>
                <a:gd name="T7" fmla="*/ 4 h 5"/>
                <a:gd name="T8" fmla="*/ 24 w 25"/>
                <a:gd name="T9" fmla="*/ 5 h 5"/>
              </a:gdLst>
              <a:ahLst/>
              <a:cxnLst>
                <a:cxn ang="0">
                  <a:pos x="T0" y="T1"/>
                </a:cxn>
                <a:cxn ang="0">
                  <a:pos x="T2" y="T3"/>
                </a:cxn>
                <a:cxn ang="0">
                  <a:pos x="T4" y="T5"/>
                </a:cxn>
                <a:cxn ang="0">
                  <a:pos x="T6" y="T7"/>
                </a:cxn>
                <a:cxn ang="0">
                  <a:pos x="T8" y="T9"/>
                </a:cxn>
              </a:cxnLst>
              <a:rect l="0" t="0" r="r" b="b"/>
              <a:pathLst>
                <a:path w="25" h="5">
                  <a:moveTo>
                    <a:pt x="24" y="5"/>
                  </a:moveTo>
                  <a:cubicBezTo>
                    <a:pt x="16" y="4"/>
                    <a:pt x="8" y="2"/>
                    <a:pt x="0" y="1"/>
                  </a:cubicBezTo>
                  <a:cubicBezTo>
                    <a:pt x="1" y="1"/>
                    <a:pt x="1" y="1"/>
                    <a:pt x="1" y="0"/>
                  </a:cubicBezTo>
                  <a:cubicBezTo>
                    <a:pt x="9" y="1"/>
                    <a:pt x="17" y="2"/>
                    <a:pt x="25" y="4"/>
                  </a:cubicBezTo>
                  <a:cubicBezTo>
                    <a:pt x="24" y="4"/>
                    <a:pt x="24"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0" name="9Slide.vn 164"/>
            <p:cNvSpPr>
              <a:spLocks/>
            </p:cNvSpPr>
            <p:nvPr/>
          </p:nvSpPr>
          <p:spPr bwMode="auto">
            <a:xfrm>
              <a:off x="2075915" y="8387596"/>
              <a:ext cx="484542" cy="99760"/>
            </a:xfrm>
            <a:custGeom>
              <a:avLst/>
              <a:gdLst>
                <a:gd name="T0" fmla="*/ 23 w 24"/>
                <a:gd name="T1" fmla="*/ 5 h 5"/>
                <a:gd name="T2" fmla="*/ 0 w 24"/>
                <a:gd name="T3" fmla="*/ 1 h 5"/>
                <a:gd name="T4" fmla="*/ 0 w 24"/>
                <a:gd name="T5" fmla="*/ 0 h 5"/>
                <a:gd name="T6" fmla="*/ 24 w 24"/>
                <a:gd name="T7" fmla="*/ 3 h 5"/>
                <a:gd name="T8" fmla="*/ 23 w 24"/>
                <a:gd name="T9" fmla="*/ 5 h 5"/>
              </a:gdLst>
              <a:ahLst/>
              <a:cxnLst>
                <a:cxn ang="0">
                  <a:pos x="T0" y="T1"/>
                </a:cxn>
                <a:cxn ang="0">
                  <a:pos x="T2" y="T3"/>
                </a:cxn>
                <a:cxn ang="0">
                  <a:pos x="T4" y="T5"/>
                </a:cxn>
                <a:cxn ang="0">
                  <a:pos x="T6" y="T7"/>
                </a:cxn>
                <a:cxn ang="0">
                  <a:pos x="T8" y="T9"/>
                </a:cxn>
              </a:cxnLst>
              <a:rect l="0" t="0" r="r" b="b"/>
              <a:pathLst>
                <a:path w="24" h="5">
                  <a:moveTo>
                    <a:pt x="23" y="5"/>
                  </a:moveTo>
                  <a:cubicBezTo>
                    <a:pt x="15" y="3"/>
                    <a:pt x="8" y="2"/>
                    <a:pt x="0" y="1"/>
                  </a:cubicBezTo>
                  <a:cubicBezTo>
                    <a:pt x="0" y="0"/>
                    <a:pt x="0" y="0"/>
                    <a:pt x="0" y="0"/>
                  </a:cubicBezTo>
                  <a:cubicBezTo>
                    <a:pt x="8" y="1"/>
                    <a:pt x="16" y="2"/>
                    <a:pt x="24" y="3"/>
                  </a:cubicBezTo>
                  <a:cubicBezTo>
                    <a:pt x="24" y="4"/>
                    <a:pt x="23"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1" name="9Slide.vn 165"/>
            <p:cNvSpPr>
              <a:spLocks/>
            </p:cNvSpPr>
            <p:nvPr/>
          </p:nvSpPr>
          <p:spPr bwMode="auto">
            <a:xfrm>
              <a:off x="2055963" y="8427500"/>
              <a:ext cx="484542" cy="102609"/>
            </a:xfrm>
            <a:custGeom>
              <a:avLst/>
              <a:gdLst>
                <a:gd name="T0" fmla="*/ 23 w 24"/>
                <a:gd name="T1" fmla="*/ 5 h 5"/>
                <a:gd name="T2" fmla="*/ 0 w 24"/>
                <a:gd name="T3" fmla="*/ 1 h 5"/>
                <a:gd name="T4" fmla="*/ 0 w 24"/>
                <a:gd name="T5" fmla="*/ 0 h 5"/>
                <a:gd name="T6" fmla="*/ 24 w 24"/>
                <a:gd name="T7" fmla="*/ 4 h 5"/>
                <a:gd name="T8" fmla="*/ 23 w 24"/>
                <a:gd name="T9" fmla="*/ 5 h 5"/>
              </a:gdLst>
              <a:ahLst/>
              <a:cxnLst>
                <a:cxn ang="0">
                  <a:pos x="T0" y="T1"/>
                </a:cxn>
                <a:cxn ang="0">
                  <a:pos x="T2" y="T3"/>
                </a:cxn>
                <a:cxn ang="0">
                  <a:pos x="T4" y="T5"/>
                </a:cxn>
                <a:cxn ang="0">
                  <a:pos x="T6" y="T7"/>
                </a:cxn>
                <a:cxn ang="0">
                  <a:pos x="T8" y="T9"/>
                </a:cxn>
              </a:cxnLst>
              <a:rect l="0" t="0" r="r" b="b"/>
              <a:pathLst>
                <a:path w="24" h="5">
                  <a:moveTo>
                    <a:pt x="23" y="5"/>
                  </a:moveTo>
                  <a:cubicBezTo>
                    <a:pt x="16" y="3"/>
                    <a:pt x="8" y="2"/>
                    <a:pt x="0" y="1"/>
                  </a:cubicBezTo>
                  <a:cubicBezTo>
                    <a:pt x="0" y="1"/>
                    <a:pt x="0" y="0"/>
                    <a:pt x="0" y="0"/>
                  </a:cubicBezTo>
                  <a:cubicBezTo>
                    <a:pt x="8" y="1"/>
                    <a:pt x="16" y="2"/>
                    <a:pt x="24" y="4"/>
                  </a:cubicBezTo>
                  <a:cubicBezTo>
                    <a:pt x="24" y="4"/>
                    <a:pt x="24"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2" name="9Slide.vn 166"/>
            <p:cNvSpPr>
              <a:spLocks/>
            </p:cNvSpPr>
            <p:nvPr/>
          </p:nvSpPr>
          <p:spPr bwMode="auto">
            <a:xfrm>
              <a:off x="2036012" y="8467403"/>
              <a:ext cx="484542" cy="102609"/>
            </a:xfrm>
            <a:custGeom>
              <a:avLst/>
              <a:gdLst>
                <a:gd name="T0" fmla="*/ 24 w 24"/>
                <a:gd name="T1" fmla="*/ 5 h 5"/>
                <a:gd name="T2" fmla="*/ 0 w 24"/>
                <a:gd name="T3" fmla="*/ 1 h 5"/>
                <a:gd name="T4" fmla="*/ 1 w 24"/>
                <a:gd name="T5" fmla="*/ 0 h 5"/>
                <a:gd name="T6" fmla="*/ 24 w 24"/>
                <a:gd name="T7" fmla="*/ 4 h 5"/>
                <a:gd name="T8" fmla="*/ 24 w 24"/>
                <a:gd name="T9" fmla="*/ 5 h 5"/>
              </a:gdLst>
              <a:ahLst/>
              <a:cxnLst>
                <a:cxn ang="0">
                  <a:pos x="T0" y="T1"/>
                </a:cxn>
                <a:cxn ang="0">
                  <a:pos x="T2" y="T3"/>
                </a:cxn>
                <a:cxn ang="0">
                  <a:pos x="T4" y="T5"/>
                </a:cxn>
                <a:cxn ang="0">
                  <a:pos x="T6" y="T7"/>
                </a:cxn>
                <a:cxn ang="0">
                  <a:pos x="T8" y="T9"/>
                </a:cxn>
              </a:cxnLst>
              <a:rect l="0" t="0" r="r" b="b"/>
              <a:pathLst>
                <a:path w="24" h="5">
                  <a:moveTo>
                    <a:pt x="24" y="5"/>
                  </a:moveTo>
                  <a:cubicBezTo>
                    <a:pt x="16" y="4"/>
                    <a:pt x="8" y="2"/>
                    <a:pt x="0" y="1"/>
                  </a:cubicBezTo>
                  <a:cubicBezTo>
                    <a:pt x="1" y="1"/>
                    <a:pt x="1" y="1"/>
                    <a:pt x="1" y="0"/>
                  </a:cubicBezTo>
                  <a:cubicBezTo>
                    <a:pt x="9" y="1"/>
                    <a:pt x="16" y="2"/>
                    <a:pt x="24" y="4"/>
                  </a:cubicBezTo>
                  <a:cubicBezTo>
                    <a:pt x="24" y="4"/>
                    <a:pt x="24" y="5"/>
                    <a:pt x="24"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3" name="9Slide.vn 167"/>
            <p:cNvSpPr>
              <a:spLocks/>
            </p:cNvSpPr>
            <p:nvPr/>
          </p:nvSpPr>
          <p:spPr bwMode="auto">
            <a:xfrm>
              <a:off x="2036012" y="8510156"/>
              <a:ext cx="464591" cy="99760"/>
            </a:xfrm>
            <a:custGeom>
              <a:avLst/>
              <a:gdLst>
                <a:gd name="T0" fmla="*/ 23 w 23"/>
                <a:gd name="T1" fmla="*/ 5 h 5"/>
                <a:gd name="T2" fmla="*/ 0 w 23"/>
                <a:gd name="T3" fmla="*/ 2 h 5"/>
                <a:gd name="T4" fmla="*/ 0 w 23"/>
                <a:gd name="T5" fmla="*/ 0 h 5"/>
                <a:gd name="T6" fmla="*/ 23 w 23"/>
                <a:gd name="T7" fmla="*/ 4 h 5"/>
                <a:gd name="T8" fmla="*/ 23 w 23"/>
                <a:gd name="T9" fmla="*/ 5 h 5"/>
              </a:gdLst>
              <a:ahLst/>
              <a:cxnLst>
                <a:cxn ang="0">
                  <a:pos x="T0" y="T1"/>
                </a:cxn>
                <a:cxn ang="0">
                  <a:pos x="T2" y="T3"/>
                </a:cxn>
                <a:cxn ang="0">
                  <a:pos x="T4" y="T5"/>
                </a:cxn>
                <a:cxn ang="0">
                  <a:pos x="T6" y="T7"/>
                </a:cxn>
                <a:cxn ang="0">
                  <a:pos x="T8" y="T9"/>
                </a:cxn>
              </a:cxnLst>
              <a:rect l="0" t="0" r="r" b="b"/>
              <a:pathLst>
                <a:path w="23" h="5">
                  <a:moveTo>
                    <a:pt x="23" y="5"/>
                  </a:moveTo>
                  <a:cubicBezTo>
                    <a:pt x="15" y="4"/>
                    <a:pt x="7" y="3"/>
                    <a:pt x="0" y="2"/>
                  </a:cubicBezTo>
                  <a:cubicBezTo>
                    <a:pt x="0" y="1"/>
                    <a:pt x="0" y="1"/>
                    <a:pt x="0" y="0"/>
                  </a:cubicBezTo>
                  <a:cubicBezTo>
                    <a:pt x="8" y="1"/>
                    <a:pt x="16" y="3"/>
                    <a:pt x="23" y="4"/>
                  </a:cubicBezTo>
                  <a:cubicBezTo>
                    <a:pt x="23" y="5"/>
                    <a:pt x="23" y="5"/>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4" name="9Slide.vn 168"/>
            <p:cNvSpPr>
              <a:spLocks/>
            </p:cNvSpPr>
            <p:nvPr/>
          </p:nvSpPr>
          <p:spPr bwMode="auto">
            <a:xfrm>
              <a:off x="2016059" y="8570012"/>
              <a:ext cx="464591" cy="99760"/>
            </a:xfrm>
            <a:custGeom>
              <a:avLst/>
              <a:gdLst>
                <a:gd name="T0" fmla="*/ 23 w 23"/>
                <a:gd name="T1" fmla="*/ 5 h 5"/>
                <a:gd name="T2" fmla="*/ 0 w 23"/>
                <a:gd name="T3" fmla="*/ 1 h 5"/>
                <a:gd name="T4" fmla="*/ 0 w 23"/>
                <a:gd name="T5" fmla="*/ 0 h 5"/>
                <a:gd name="T6" fmla="*/ 23 w 23"/>
                <a:gd name="T7" fmla="*/ 3 h 5"/>
                <a:gd name="T8" fmla="*/ 23 w 23"/>
                <a:gd name="T9" fmla="*/ 5 h 5"/>
              </a:gdLst>
              <a:ahLst/>
              <a:cxnLst>
                <a:cxn ang="0">
                  <a:pos x="T0" y="T1"/>
                </a:cxn>
                <a:cxn ang="0">
                  <a:pos x="T2" y="T3"/>
                </a:cxn>
                <a:cxn ang="0">
                  <a:pos x="T4" y="T5"/>
                </a:cxn>
                <a:cxn ang="0">
                  <a:pos x="T6" y="T7"/>
                </a:cxn>
                <a:cxn ang="0">
                  <a:pos x="T8" y="T9"/>
                </a:cxn>
              </a:cxnLst>
              <a:rect l="0" t="0" r="r" b="b"/>
              <a:pathLst>
                <a:path w="23" h="5">
                  <a:moveTo>
                    <a:pt x="23" y="5"/>
                  </a:moveTo>
                  <a:cubicBezTo>
                    <a:pt x="15" y="3"/>
                    <a:pt x="8" y="2"/>
                    <a:pt x="0" y="1"/>
                  </a:cubicBezTo>
                  <a:cubicBezTo>
                    <a:pt x="0" y="0"/>
                    <a:pt x="0" y="0"/>
                    <a:pt x="0" y="0"/>
                  </a:cubicBezTo>
                  <a:cubicBezTo>
                    <a:pt x="8" y="1"/>
                    <a:pt x="16" y="2"/>
                    <a:pt x="23" y="3"/>
                  </a:cubicBezTo>
                  <a:cubicBezTo>
                    <a:pt x="23" y="4"/>
                    <a:pt x="23" y="4"/>
                    <a:pt x="23"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5" name="9Slide.vn 169"/>
            <p:cNvSpPr>
              <a:spLocks/>
            </p:cNvSpPr>
            <p:nvPr/>
          </p:nvSpPr>
          <p:spPr bwMode="auto">
            <a:xfrm>
              <a:off x="1733885" y="9559047"/>
              <a:ext cx="401886" cy="99760"/>
            </a:xfrm>
            <a:custGeom>
              <a:avLst/>
              <a:gdLst>
                <a:gd name="T0" fmla="*/ 19 w 20"/>
                <a:gd name="T1" fmla="*/ 5 h 5"/>
                <a:gd name="T2" fmla="*/ 0 w 20"/>
                <a:gd name="T3" fmla="*/ 1 h 5"/>
                <a:gd name="T4" fmla="*/ 0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3"/>
                    <a:pt x="6" y="2"/>
                    <a:pt x="0" y="1"/>
                  </a:cubicBezTo>
                  <a:cubicBezTo>
                    <a:pt x="0" y="1"/>
                    <a:pt x="0" y="0"/>
                    <a:pt x="0" y="0"/>
                  </a:cubicBezTo>
                  <a:cubicBezTo>
                    <a:pt x="7" y="1"/>
                    <a:pt x="13" y="2"/>
                    <a:pt x="20" y="4"/>
                  </a:cubicBezTo>
                  <a:cubicBezTo>
                    <a:pt x="20" y="4"/>
                    <a:pt x="20"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6" name="9Slide.vn 170"/>
            <p:cNvSpPr>
              <a:spLocks/>
            </p:cNvSpPr>
            <p:nvPr/>
          </p:nvSpPr>
          <p:spPr bwMode="auto">
            <a:xfrm>
              <a:off x="1711083" y="9598951"/>
              <a:ext cx="404735" cy="102609"/>
            </a:xfrm>
            <a:custGeom>
              <a:avLst/>
              <a:gdLst>
                <a:gd name="T0" fmla="*/ 20 w 20"/>
                <a:gd name="T1" fmla="*/ 5 h 5"/>
                <a:gd name="T2" fmla="*/ 0 w 20"/>
                <a:gd name="T3" fmla="*/ 1 h 5"/>
                <a:gd name="T4" fmla="*/ 0 w 20"/>
                <a:gd name="T5" fmla="*/ 0 h 5"/>
                <a:gd name="T6" fmla="*/ 20 w 20"/>
                <a:gd name="T7" fmla="*/ 4 h 5"/>
                <a:gd name="T8" fmla="*/ 20 w 20"/>
                <a:gd name="T9" fmla="*/ 5 h 5"/>
              </a:gdLst>
              <a:ahLst/>
              <a:cxnLst>
                <a:cxn ang="0">
                  <a:pos x="T0" y="T1"/>
                </a:cxn>
                <a:cxn ang="0">
                  <a:pos x="T2" y="T3"/>
                </a:cxn>
                <a:cxn ang="0">
                  <a:pos x="T4" y="T5"/>
                </a:cxn>
                <a:cxn ang="0">
                  <a:pos x="T6" y="T7"/>
                </a:cxn>
                <a:cxn ang="0">
                  <a:pos x="T8" y="T9"/>
                </a:cxn>
              </a:cxnLst>
              <a:rect l="0" t="0" r="r" b="b"/>
              <a:pathLst>
                <a:path w="20" h="5">
                  <a:moveTo>
                    <a:pt x="20" y="5"/>
                  </a:moveTo>
                  <a:cubicBezTo>
                    <a:pt x="13" y="4"/>
                    <a:pt x="7" y="2"/>
                    <a:pt x="0" y="1"/>
                  </a:cubicBezTo>
                  <a:cubicBezTo>
                    <a:pt x="0" y="1"/>
                    <a:pt x="0" y="1"/>
                    <a:pt x="0" y="0"/>
                  </a:cubicBezTo>
                  <a:cubicBezTo>
                    <a:pt x="7" y="1"/>
                    <a:pt x="13" y="2"/>
                    <a:pt x="20" y="4"/>
                  </a:cubicBezTo>
                  <a:cubicBezTo>
                    <a:pt x="20" y="4"/>
                    <a:pt x="20" y="5"/>
                    <a:pt x="20"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7" name="9Slide.vn 171"/>
            <p:cNvSpPr>
              <a:spLocks/>
            </p:cNvSpPr>
            <p:nvPr/>
          </p:nvSpPr>
          <p:spPr bwMode="auto">
            <a:xfrm>
              <a:off x="1691131" y="9638854"/>
              <a:ext cx="404735" cy="102609"/>
            </a:xfrm>
            <a:custGeom>
              <a:avLst/>
              <a:gdLst>
                <a:gd name="T0" fmla="*/ 20 w 20"/>
                <a:gd name="T1" fmla="*/ 5 h 5"/>
                <a:gd name="T2" fmla="*/ 0 w 20"/>
                <a:gd name="T3" fmla="*/ 2 h 5"/>
                <a:gd name="T4" fmla="*/ 1 w 20"/>
                <a:gd name="T5" fmla="*/ 0 h 5"/>
                <a:gd name="T6" fmla="*/ 20 w 20"/>
                <a:gd name="T7" fmla="*/ 4 h 5"/>
                <a:gd name="T8" fmla="*/ 20 w 20"/>
                <a:gd name="T9" fmla="*/ 5 h 5"/>
              </a:gdLst>
              <a:ahLst/>
              <a:cxnLst>
                <a:cxn ang="0">
                  <a:pos x="T0" y="T1"/>
                </a:cxn>
                <a:cxn ang="0">
                  <a:pos x="T2" y="T3"/>
                </a:cxn>
                <a:cxn ang="0">
                  <a:pos x="T4" y="T5"/>
                </a:cxn>
                <a:cxn ang="0">
                  <a:pos x="T6" y="T7"/>
                </a:cxn>
                <a:cxn ang="0">
                  <a:pos x="T8" y="T9"/>
                </a:cxn>
              </a:cxnLst>
              <a:rect l="0" t="0" r="r" b="b"/>
              <a:pathLst>
                <a:path w="20" h="5">
                  <a:moveTo>
                    <a:pt x="20" y="5"/>
                  </a:moveTo>
                  <a:cubicBezTo>
                    <a:pt x="13" y="4"/>
                    <a:pt x="7" y="3"/>
                    <a:pt x="0" y="2"/>
                  </a:cubicBezTo>
                  <a:cubicBezTo>
                    <a:pt x="0" y="1"/>
                    <a:pt x="0" y="1"/>
                    <a:pt x="1" y="0"/>
                  </a:cubicBezTo>
                  <a:cubicBezTo>
                    <a:pt x="7" y="1"/>
                    <a:pt x="14" y="3"/>
                    <a:pt x="20" y="4"/>
                  </a:cubicBezTo>
                  <a:cubicBezTo>
                    <a:pt x="20" y="5"/>
                    <a:pt x="20" y="5"/>
                    <a:pt x="20"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8" name="9Slide.vn 172"/>
            <p:cNvSpPr>
              <a:spLocks/>
            </p:cNvSpPr>
            <p:nvPr/>
          </p:nvSpPr>
          <p:spPr bwMode="auto">
            <a:xfrm>
              <a:off x="1691131" y="9701560"/>
              <a:ext cx="384784" cy="99760"/>
            </a:xfrm>
            <a:custGeom>
              <a:avLst/>
              <a:gdLst>
                <a:gd name="T0" fmla="*/ 19 w 19"/>
                <a:gd name="T1" fmla="*/ 5 h 5"/>
                <a:gd name="T2" fmla="*/ 0 w 19"/>
                <a:gd name="T3" fmla="*/ 1 h 5"/>
                <a:gd name="T4" fmla="*/ 0 w 19"/>
                <a:gd name="T5" fmla="*/ 0 h 5"/>
                <a:gd name="T6" fmla="*/ 19 w 19"/>
                <a:gd name="T7" fmla="*/ 3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3"/>
                    <a:pt x="6" y="2"/>
                    <a:pt x="0" y="1"/>
                  </a:cubicBezTo>
                  <a:cubicBezTo>
                    <a:pt x="0" y="0"/>
                    <a:pt x="0" y="0"/>
                    <a:pt x="0" y="0"/>
                  </a:cubicBezTo>
                  <a:cubicBezTo>
                    <a:pt x="7" y="1"/>
                    <a:pt x="13" y="2"/>
                    <a:pt x="19" y="3"/>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49" name="9Slide.vn 173"/>
            <p:cNvSpPr>
              <a:spLocks/>
            </p:cNvSpPr>
            <p:nvPr/>
          </p:nvSpPr>
          <p:spPr bwMode="auto">
            <a:xfrm>
              <a:off x="1671180" y="9741463"/>
              <a:ext cx="404735" cy="99760"/>
            </a:xfrm>
            <a:custGeom>
              <a:avLst/>
              <a:gdLst>
                <a:gd name="T0" fmla="*/ 19 w 20"/>
                <a:gd name="T1" fmla="*/ 5 h 5"/>
                <a:gd name="T2" fmla="*/ 0 w 20"/>
                <a:gd name="T3" fmla="*/ 1 h 5"/>
                <a:gd name="T4" fmla="*/ 0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3"/>
                    <a:pt x="6" y="2"/>
                    <a:pt x="0" y="1"/>
                  </a:cubicBezTo>
                  <a:cubicBezTo>
                    <a:pt x="0" y="1"/>
                    <a:pt x="0" y="0"/>
                    <a:pt x="0" y="0"/>
                  </a:cubicBezTo>
                  <a:cubicBezTo>
                    <a:pt x="7" y="1"/>
                    <a:pt x="13" y="2"/>
                    <a:pt x="20" y="4"/>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0" name="9Slide.vn 174"/>
            <p:cNvSpPr>
              <a:spLocks/>
            </p:cNvSpPr>
            <p:nvPr/>
          </p:nvSpPr>
          <p:spPr bwMode="auto">
            <a:xfrm>
              <a:off x="1651227" y="9781366"/>
              <a:ext cx="404735" cy="99760"/>
            </a:xfrm>
            <a:custGeom>
              <a:avLst/>
              <a:gdLst>
                <a:gd name="T0" fmla="*/ 19 w 20"/>
                <a:gd name="T1" fmla="*/ 5 h 5"/>
                <a:gd name="T2" fmla="*/ 0 w 20"/>
                <a:gd name="T3" fmla="*/ 2 h 5"/>
                <a:gd name="T4" fmla="*/ 1 w 20"/>
                <a:gd name="T5" fmla="*/ 0 h 5"/>
                <a:gd name="T6" fmla="*/ 20 w 20"/>
                <a:gd name="T7" fmla="*/ 4 h 5"/>
                <a:gd name="T8" fmla="*/ 19 w 20"/>
                <a:gd name="T9" fmla="*/ 5 h 5"/>
              </a:gdLst>
              <a:ahLst/>
              <a:cxnLst>
                <a:cxn ang="0">
                  <a:pos x="T0" y="T1"/>
                </a:cxn>
                <a:cxn ang="0">
                  <a:pos x="T2" y="T3"/>
                </a:cxn>
                <a:cxn ang="0">
                  <a:pos x="T4" y="T5"/>
                </a:cxn>
                <a:cxn ang="0">
                  <a:pos x="T6" y="T7"/>
                </a:cxn>
                <a:cxn ang="0">
                  <a:pos x="T8" y="T9"/>
                </a:cxn>
              </a:cxnLst>
              <a:rect l="0" t="0" r="r" b="b"/>
              <a:pathLst>
                <a:path w="20" h="5">
                  <a:moveTo>
                    <a:pt x="19" y="5"/>
                  </a:moveTo>
                  <a:cubicBezTo>
                    <a:pt x="13" y="4"/>
                    <a:pt x="7" y="3"/>
                    <a:pt x="0" y="2"/>
                  </a:cubicBezTo>
                  <a:cubicBezTo>
                    <a:pt x="0" y="1"/>
                    <a:pt x="0" y="1"/>
                    <a:pt x="1" y="0"/>
                  </a:cubicBezTo>
                  <a:cubicBezTo>
                    <a:pt x="7" y="1"/>
                    <a:pt x="13" y="3"/>
                    <a:pt x="20" y="4"/>
                  </a:cubicBezTo>
                  <a:cubicBezTo>
                    <a:pt x="20" y="4"/>
                    <a:pt x="19" y="5"/>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1" name="9Slide.vn 175"/>
            <p:cNvSpPr>
              <a:spLocks/>
            </p:cNvSpPr>
            <p:nvPr/>
          </p:nvSpPr>
          <p:spPr bwMode="auto">
            <a:xfrm>
              <a:off x="1651227" y="9841223"/>
              <a:ext cx="384784" cy="102609"/>
            </a:xfrm>
            <a:custGeom>
              <a:avLst/>
              <a:gdLst>
                <a:gd name="T0" fmla="*/ 18 w 19"/>
                <a:gd name="T1" fmla="*/ 5 h 5"/>
                <a:gd name="T2" fmla="*/ 0 w 19"/>
                <a:gd name="T3" fmla="*/ 1 h 5"/>
                <a:gd name="T4" fmla="*/ 0 w 19"/>
                <a:gd name="T5" fmla="*/ 0 h 5"/>
                <a:gd name="T6" fmla="*/ 19 w 19"/>
                <a:gd name="T7" fmla="*/ 3 h 5"/>
                <a:gd name="T8" fmla="*/ 18 w 19"/>
                <a:gd name="T9" fmla="*/ 5 h 5"/>
              </a:gdLst>
              <a:ahLst/>
              <a:cxnLst>
                <a:cxn ang="0">
                  <a:pos x="T0" y="T1"/>
                </a:cxn>
                <a:cxn ang="0">
                  <a:pos x="T2" y="T3"/>
                </a:cxn>
                <a:cxn ang="0">
                  <a:pos x="T4" y="T5"/>
                </a:cxn>
                <a:cxn ang="0">
                  <a:pos x="T6" y="T7"/>
                </a:cxn>
                <a:cxn ang="0">
                  <a:pos x="T8" y="T9"/>
                </a:cxn>
              </a:cxnLst>
              <a:rect l="0" t="0" r="r" b="b"/>
              <a:pathLst>
                <a:path w="19" h="5">
                  <a:moveTo>
                    <a:pt x="18" y="5"/>
                  </a:moveTo>
                  <a:cubicBezTo>
                    <a:pt x="12" y="3"/>
                    <a:pt x="6" y="2"/>
                    <a:pt x="0" y="1"/>
                  </a:cubicBezTo>
                  <a:cubicBezTo>
                    <a:pt x="0" y="0"/>
                    <a:pt x="0" y="0"/>
                    <a:pt x="0" y="0"/>
                  </a:cubicBezTo>
                  <a:cubicBezTo>
                    <a:pt x="6" y="1"/>
                    <a:pt x="13" y="2"/>
                    <a:pt x="19" y="3"/>
                  </a:cubicBezTo>
                  <a:cubicBezTo>
                    <a:pt x="19" y="4"/>
                    <a:pt x="19" y="4"/>
                    <a:pt x="18"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2" name="9Slide.vn 176"/>
            <p:cNvSpPr>
              <a:spLocks/>
            </p:cNvSpPr>
            <p:nvPr/>
          </p:nvSpPr>
          <p:spPr bwMode="auto">
            <a:xfrm>
              <a:off x="1631277" y="9881126"/>
              <a:ext cx="384784" cy="102609"/>
            </a:xfrm>
            <a:custGeom>
              <a:avLst/>
              <a:gdLst>
                <a:gd name="T0" fmla="*/ 19 w 19"/>
                <a:gd name="T1" fmla="*/ 5 h 5"/>
                <a:gd name="T2" fmla="*/ 0 w 19"/>
                <a:gd name="T3" fmla="*/ 1 h 5"/>
                <a:gd name="T4" fmla="*/ 0 w 19"/>
                <a:gd name="T5" fmla="*/ 0 h 5"/>
                <a:gd name="T6" fmla="*/ 19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2" y="3"/>
                    <a:pt x="6" y="2"/>
                    <a:pt x="0" y="1"/>
                  </a:cubicBezTo>
                  <a:cubicBezTo>
                    <a:pt x="0" y="1"/>
                    <a:pt x="0" y="0"/>
                    <a:pt x="0" y="0"/>
                  </a:cubicBezTo>
                  <a:cubicBezTo>
                    <a:pt x="7" y="1"/>
                    <a:pt x="13" y="2"/>
                    <a:pt x="19" y="4"/>
                  </a:cubicBezTo>
                  <a:cubicBezTo>
                    <a:pt x="19" y="4"/>
                    <a:pt x="19" y="4"/>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3" name="9Slide.vn 177"/>
            <p:cNvSpPr>
              <a:spLocks/>
            </p:cNvSpPr>
            <p:nvPr/>
          </p:nvSpPr>
          <p:spPr bwMode="auto">
            <a:xfrm>
              <a:off x="1611324" y="9923879"/>
              <a:ext cx="384784" cy="99760"/>
            </a:xfrm>
            <a:custGeom>
              <a:avLst/>
              <a:gdLst>
                <a:gd name="T0" fmla="*/ 19 w 19"/>
                <a:gd name="T1" fmla="*/ 5 h 5"/>
                <a:gd name="T2" fmla="*/ 0 w 19"/>
                <a:gd name="T3" fmla="*/ 1 h 5"/>
                <a:gd name="T4" fmla="*/ 1 w 19"/>
                <a:gd name="T5" fmla="*/ 0 h 5"/>
                <a:gd name="T6" fmla="*/ 19 w 19"/>
                <a:gd name="T7" fmla="*/ 4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3" y="4"/>
                    <a:pt x="7" y="2"/>
                    <a:pt x="0" y="1"/>
                  </a:cubicBezTo>
                  <a:cubicBezTo>
                    <a:pt x="0" y="1"/>
                    <a:pt x="0" y="1"/>
                    <a:pt x="1" y="0"/>
                  </a:cubicBezTo>
                  <a:cubicBezTo>
                    <a:pt x="7" y="1"/>
                    <a:pt x="13" y="2"/>
                    <a:pt x="19" y="4"/>
                  </a:cubicBezTo>
                  <a:cubicBezTo>
                    <a:pt x="19" y="4"/>
                    <a:pt x="19" y="5"/>
                    <a:pt x="19" y="5"/>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4" name="9Slide.vn 178"/>
            <p:cNvSpPr>
              <a:spLocks/>
            </p:cNvSpPr>
            <p:nvPr/>
          </p:nvSpPr>
          <p:spPr bwMode="auto">
            <a:xfrm>
              <a:off x="1269294" y="9519144"/>
              <a:ext cx="421837" cy="59856"/>
            </a:xfrm>
            <a:custGeom>
              <a:avLst/>
              <a:gdLst>
                <a:gd name="T0" fmla="*/ 21 w 21"/>
                <a:gd name="T1" fmla="*/ 3 h 3"/>
                <a:gd name="T2" fmla="*/ 0 w 21"/>
                <a:gd name="T3" fmla="*/ 1 h 3"/>
                <a:gd name="T4" fmla="*/ 0 w 21"/>
                <a:gd name="T5" fmla="*/ 0 h 3"/>
                <a:gd name="T6" fmla="*/ 21 w 21"/>
                <a:gd name="T7" fmla="*/ 2 h 3"/>
                <a:gd name="T8" fmla="*/ 21 w 21"/>
                <a:gd name="T9" fmla="*/ 3 h 3"/>
              </a:gdLst>
              <a:ahLst/>
              <a:cxnLst>
                <a:cxn ang="0">
                  <a:pos x="T0" y="T1"/>
                </a:cxn>
                <a:cxn ang="0">
                  <a:pos x="T2" y="T3"/>
                </a:cxn>
                <a:cxn ang="0">
                  <a:pos x="T4" y="T5"/>
                </a:cxn>
                <a:cxn ang="0">
                  <a:pos x="T6" y="T7"/>
                </a:cxn>
                <a:cxn ang="0">
                  <a:pos x="T8" y="T9"/>
                </a:cxn>
              </a:cxnLst>
              <a:rect l="0" t="0" r="r" b="b"/>
              <a:pathLst>
                <a:path w="21" h="3">
                  <a:moveTo>
                    <a:pt x="21" y="3"/>
                  </a:moveTo>
                  <a:cubicBezTo>
                    <a:pt x="14" y="2"/>
                    <a:pt x="7" y="1"/>
                    <a:pt x="0" y="1"/>
                  </a:cubicBezTo>
                  <a:cubicBezTo>
                    <a:pt x="0" y="1"/>
                    <a:pt x="0" y="0"/>
                    <a:pt x="0" y="0"/>
                  </a:cubicBezTo>
                  <a:cubicBezTo>
                    <a:pt x="8" y="0"/>
                    <a:pt x="14" y="1"/>
                    <a:pt x="21" y="2"/>
                  </a:cubicBezTo>
                  <a:cubicBezTo>
                    <a:pt x="21" y="2"/>
                    <a:pt x="21" y="2"/>
                    <a:pt x="21"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5" name="9Slide.vn 179"/>
            <p:cNvSpPr>
              <a:spLocks/>
            </p:cNvSpPr>
            <p:nvPr/>
          </p:nvSpPr>
          <p:spPr bwMode="auto">
            <a:xfrm>
              <a:off x="1269294" y="9559047"/>
              <a:ext cx="421837" cy="59856"/>
            </a:xfrm>
            <a:custGeom>
              <a:avLst/>
              <a:gdLst>
                <a:gd name="T0" fmla="*/ 20 w 21"/>
                <a:gd name="T1" fmla="*/ 3 h 3"/>
                <a:gd name="T2" fmla="*/ 0 w 21"/>
                <a:gd name="T3" fmla="*/ 1 h 3"/>
                <a:gd name="T4" fmla="*/ 0 w 21"/>
                <a:gd name="T5" fmla="*/ 0 h 3"/>
                <a:gd name="T6" fmla="*/ 21 w 21"/>
                <a:gd name="T7" fmla="*/ 2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4" y="2"/>
                    <a:pt x="7" y="2"/>
                    <a:pt x="0" y="1"/>
                  </a:cubicBezTo>
                  <a:cubicBezTo>
                    <a:pt x="0" y="1"/>
                    <a:pt x="0" y="1"/>
                    <a:pt x="0" y="0"/>
                  </a:cubicBezTo>
                  <a:cubicBezTo>
                    <a:pt x="7" y="1"/>
                    <a:pt x="14" y="1"/>
                    <a:pt x="21" y="2"/>
                  </a:cubicBezTo>
                  <a:cubicBezTo>
                    <a:pt x="21" y="2"/>
                    <a:pt x="21"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6" name="9Slide.vn 180"/>
            <p:cNvSpPr>
              <a:spLocks/>
            </p:cNvSpPr>
            <p:nvPr/>
          </p:nvSpPr>
          <p:spPr bwMode="auto">
            <a:xfrm>
              <a:off x="1246492" y="9598951"/>
              <a:ext cx="424688" cy="59856"/>
            </a:xfrm>
            <a:custGeom>
              <a:avLst/>
              <a:gdLst>
                <a:gd name="T0" fmla="*/ 21 w 21"/>
                <a:gd name="T1" fmla="*/ 3 h 3"/>
                <a:gd name="T2" fmla="*/ 0 w 21"/>
                <a:gd name="T3" fmla="*/ 2 h 3"/>
                <a:gd name="T4" fmla="*/ 0 w 21"/>
                <a:gd name="T5" fmla="*/ 0 h 3"/>
                <a:gd name="T6" fmla="*/ 21 w 21"/>
                <a:gd name="T7" fmla="*/ 2 h 3"/>
                <a:gd name="T8" fmla="*/ 21 w 21"/>
                <a:gd name="T9" fmla="*/ 3 h 3"/>
              </a:gdLst>
              <a:ahLst/>
              <a:cxnLst>
                <a:cxn ang="0">
                  <a:pos x="T0" y="T1"/>
                </a:cxn>
                <a:cxn ang="0">
                  <a:pos x="T2" y="T3"/>
                </a:cxn>
                <a:cxn ang="0">
                  <a:pos x="T4" y="T5"/>
                </a:cxn>
                <a:cxn ang="0">
                  <a:pos x="T6" y="T7"/>
                </a:cxn>
                <a:cxn ang="0">
                  <a:pos x="T8" y="T9"/>
                </a:cxn>
              </a:cxnLst>
              <a:rect l="0" t="0" r="r" b="b"/>
              <a:pathLst>
                <a:path w="21" h="3">
                  <a:moveTo>
                    <a:pt x="21" y="3"/>
                  </a:moveTo>
                  <a:cubicBezTo>
                    <a:pt x="14" y="3"/>
                    <a:pt x="7" y="2"/>
                    <a:pt x="0" y="2"/>
                  </a:cubicBezTo>
                  <a:cubicBezTo>
                    <a:pt x="0" y="1"/>
                    <a:pt x="0" y="1"/>
                    <a:pt x="0" y="0"/>
                  </a:cubicBezTo>
                  <a:cubicBezTo>
                    <a:pt x="7" y="1"/>
                    <a:pt x="14" y="1"/>
                    <a:pt x="21" y="2"/>
                  </a:cubicBezTo>
                  <a:cubicBezTo>
                    <a:pt x="21" y="3"/>
                    <a:pt x="21" y="3"/>
                    <a:pt x="21"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7" name="9Slide.vn 181"/>
            <p:cNvSpPr>
              <a:spLocks/>
            </p:cNvSpPr>
            <p:nvPr/>
          </p:nvSpPr>
          <p:spPr bwMode="auto">
            <a:xfrm>
              <a:off x="1246492" y="9658807"/>
              <a:ext cx="424688" cy="62705"/>
            </a:xfrm>
            <a:custGeom>
              <a:avLst/>
              <a:gdLst>
                <a:gd name="T0" fmla="*/ 20 w 21"/>
                <a:gd name="T1" fmla="*/ 3 h 3"/>
                <a:gd name="T2" fmla="*/ 0 w 21"/>
                <a:gd name="T3" fmla="*/ 1 h 3"/>
                <a:gd name="T4" fmla="*/ 0 w 21"/>
                <a:gd name="T5" fmla="*/ 0 h 3"/>
                <a:gd name="T6" fmla="*/ 21 w 21"/>
                <a:gd name="T7" fmla="*/ 1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3" y="2"/>
                    <a:pt x="7" y="1"/>
                    <a:pt x="0" y="1"/>
                  </a:cubicBezTo>
                  <a:cubicBezTo>
                    <a:pt x="0" y="0"/>
                    <a:pt x="0" y="0"/>
                    <a:pt x="0" y="0"/>
                  </a:cubicBezTo>
                  <a:cubicBezTo>
                    <a:pt x="7" y="0"/>
                    <a:pt x="14" y="1"/>
                    <a:pt x="21" y="1"/>
                  </a:cubicBezTo>
                  <a:cubicBezTo>
                    <a:pt x="20" y="2"/>
                    <a:pt x="20" y="2"/>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8" name="9Slide.vn 182"/>
            <p:cNvSpPr>
              <a:spLocks/>
            </p:cNvSpPr>
            <p:nvPr/>
          </p:nvSpPr>
          <p:spPr bwMode="auto">
            <a:xfrm>
              <a:off x="1226541" y="9701560"/>
              <a:ext cx="424688" cy="59856"/>
            </a:xfrm>
            <a:custGeom>
              <a:avLst/>
              <a:gdLst>
                <a:gd name="T0" fmla="*/ 20 w 21"/>
                <a:gd name="T1" fmla="*/ 3 h 3"/>
                <a:gd name="T2" fmla="*/ 0 w 21"/>
                <a:gd name="T3" fmla="*/ 1 h 3"/>
                <a:gd name="T4" fmla="*/ 0 w 21"/>
                <a:gd name="T5" fmla="*/ 0 h 3"/>
                <a:gd name="T6" fmla="*/ 21 w 21"/>
                <a:gd name="T7" fmla="*/ 2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4" y="2"/>
                    <a:pt x="7" y="2"/>
                    <a:pt x="0" y="1"/>
                  </a:cubicBezTo>
                  <a:cubicBezTo>
                    <a:pt x="0" y="1"/>
                    <a:pt x="0" y="0"/>
                    <a:pt x="0" y="0"/>
                  </a:cubicBezTo>
                  <a:cubicBezTo>
                    <a:pt x="7" y="0"/>
                    <a:pt x="14" y="1"/>
                    <a:pt x="21" y="2"/>
                  </a:cubicBezTo>
                  <a:cubicBezTo>
                    <a:pt x="21" y="2"/>
                    <a:pt x="21"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59" name="9Slide.vn 183"/>
            <p:cNvSpPr>
              <a:spLocks/>
            </p:cNvSpPr>
            <p:nvPr/>
          </p:nvSpPr>
          <p:spPr bwMode="auto">
            <a:xfrm>
              <a:off x="1226541" y="9741463"/>
              <a:ext cx="404735" cy="59856"/>
            </a:xfrm>
            <a:custGeom>
              <a:avLst/>
              <a:gdLst>
                <a:gd name="T0" fmla="*/ 20 w 20"/>
                <a:gd name="T1" fmla="*/ 3 h 3"/>
                <a:gd name="T2" fmla="*/ 0 w 20"/>
                <a:gd name="T3" fmla="*/ 1 h 3"/>
                <a:gd name="T4" fmla="*/ 0 w 20"/>
                <a:gd name="T5" fmla="*/ 0 h 3"/>
                <a:gd name="T6" fmla="*/ 2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cubicBezTo>
                    <a:pt x="13" y="3"/>
                    <a:pt x="6" y="2"/>
                    <a:pt x="0" y="1"/>
                  </a:cubicBezTo>
                  <a:cubicBezTo>
                    <a:pt x="0" y="1"/>
                    <a:pt x="0" y="1"/>
                    <a:pt x="0" y="0"/>
                  </a:cubicBezTo>
                  <a:cubicBezTo>
                    <a:pt x="7" y="1"/>
                    <a:pt x="13" y="1"/>
                    <a:pt x="20" y="2"/>
                  </a:cubicBezTo>
                  <a:cubicBezTo>
                    <a:pt x="20" y="3"/>
                    <a:pt x="20"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0" name="9Slide.vn 184"/>
            <p:cNvSpPr>
              <a:spLocks/>
            </p:cNvSpPr>
            <p:nvPr/>
          </p:nvSpPr>
          <p:spPr bwMode="auto">
            <a:xfrm>
              <a:off x="1206589" y="9801319"/>
              <a:ext cx="424688" cy="59856"/>
            </a:xfrm>
            <a:custGeom>
              <a:avLst/>
              <a:gdLst>
                <a:gd name="T0" fmla="*/ 20 w 21"/>
                <a:gd name="T1" fmla="*/ 3 h 3"/>
                <a:gd name="T2" fmla="*/ 0 w 21"/>
                <a:gd name="T3" fmla="*/ 1 h 3"/>
                <a:gd name="T4" fmla="*/ 0 w 21"/>
                <a:gd name="T5" fmla="*/ 0 h 3"/>
                <a:gd name="T6" fmla="*/ 21 w 21"/>
                <a:gd name="T7" fmla="*/ 1 h 3"/>
                <a:gd name="T8" fmla="*/ 20 w 21"/>
                <a:gd name="T9" fmla="*/ 3 h 3"/>
              </a:gdLst>
              <a:ahLst/>
              <a:cxnLst>
                <a:cxn ang="0">
                  <a:pos x="T0" y="T1"/>
                </a:cxn>
                <a:cxn ang="0">
                  <a:pos x="T2" y="T3"/>
                </a:cxn>
                <a:cxn ang="0">
                  <a:pos x="T4" y="T5"/>
                </a:cxn>
                <a:cxn ang="0">
                  <a:pos x="T6" y="T7"/>
                </a:cxn>
                <a:cxn ang="0">
                  <a:pos x="T8" y="T9"/>
                </a:cxn>
              </a:cxnLst>
              <a:rect l="0" t="0" r="r" b="b"/>
              <a:pathLst>
                <a:path w="21" h="3">
                  <a:moveTo>
                    <a:pt x="20" y="3"/>
                  </a:moveTo>
                  <a:cubicBezTo>
                    <a:pt x="13" y="2"/>
                    <a:pt x="7" y="1"/>
                    <a:pt x="0" y="1"/>
                  </a:cubicBezTo>
                  <a:cubicBezTo>
                    <a:pt x="0" y="0"/>
                    <a:pt x="0" y="0"/>
                    <a:pt x="0" y="0"/>
                  </a:cubicBezTo>
                  <a:cubicBezTo>
                    <a:pt x="7" y="0"/>
                    <a:pt x="14" y="1"/>
                    <a:pt x="21" y="1"/>
                  </a:cubicBezTo>
                  <a:cubicBezTo>
                    <a:pt x="20" y="2"/>
                    <a:pt x="20" y="2"/>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1" name="9Slide.vn 185"/>
            <p:cNvSpPr>
              <a:spLocks/>
            </p:cNvSpPr>
            <p:nvPr/>
          </p:nvSpPr>
          <p:spPr bwMode="auto">
            <a:xfrm>
              <a:off x="1206589" y="9841223"/>
              <a:ext cx="404735" cy="59856"/>
            </a:xfrm>
            <a:custGeom>
              <a:avLst/>
              <a:gdLst>
                <a:gd name="T0" fmla="*/ 19 w 20"/>
                <a:gd name="T1" fmla="*/ 3 h 3"/>
                <a:gd name="T2" fmla="*/ 0 w 20"/>
                <a:gd name="T3" fmla="*/ 1 h 3"/>
                <a:gd name="T4" fmla="*/ 0 w 20"/>
                <a:gd name="T5" fmla="*/ 0 h 3"/>
                <a:gd name="T6" fmla="*/ 20 w 20"/>
                <a:gd name="T7" fmla="*/ 2 h 3"/>
                <a:gd name="T8" fmla="*/ 19 w 20"/>
                <a:gd name="T9" fmla="*/ 3 h 3"/>
              </a:gdLst>
              <a:ahLst/>
              <a:cxnLst>
                <a:cxn ang="0">
                  <a:pos x="T0" y="T1"/>
                </a:cxn>
                <a:cxn ang="0">
                  <a:pos x="T2" y="T3"/>
                </a:cxn>
                <a:cxn ang="0">
                  <a:pos x="T4" y="T5"/>
                </a:cxn>
                <a:cxn ang="0">
                  <a:pos x="T6" y="T7"/>
                </a:cxn>
                <a:cxn ang="0">
                  <a:pos x="T8" y="T9"/>
                </a:cxn>
              </a:cxnLst>
              <a:rect l="0" t="0" r="r" b="b"/>
              <a:pathLst>
                <a:path w="20" h="3">
                  <a:moveTo>
                    <a:pt x="19" y="3"/>
                  </a:moveTo>
                  <a:cubicBezTo>
                    <a:pt x="13" y="2"/>
                    <a:pt x="6" y="2"/>
                    <a:pt x="0" y="1"/>
                  </a:cubicBezTo>
                  <a:cubicBezTo>
                    <a:pt x="0" y="1"/>
                    <a:pt x="0" y="0"/>
                    <a:pt x="0" y="0"/>
                  </a:cubicBezTo>
                  <a:cubicBezTo>
                    <a:pt x="7" y="0"/>
                    <a:pt x="13" y="1"/>
                    <a:pt x="20" y="2"/>
                  </a:cubicBezTo>
                  <a:cubicBezTo>
                    <a:pt x="20" y="2"/>
                    <a:pt x="20" y="2"/>
                    <a:pt x="19"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2" name="9Slide.vn 186"/>
            <p:cNvSpPr>
              <a:spLocks/>
            </p:cNvSpPr>
            <p:nvPr/>
          </p:nvSpPr>
          <p:spPr bwMode="auto">
            <a:xfrm>
              <a:off x="1186638" y="9881126"/>
              <a:ext cx="404735" cy="62705"/>
            </a:xfrm>
            <a:custGeom>
              <a:avLst/>
              <a:gdLst>
                <a:gd name="T0" fmla="*/ 20 w 20"/>
                <a:gd name="T1" fmla="*/ 3 h 3"/>
                <a:gd name="T2" fmla="*/ 0 w 20"/>
                <a:gd name="T3" fmla="*/ 1 h 3"/>
                <a:gd name="T4" fmla="*/ 0 w 20"/>
                <a:gd name="T5" fmla="*/ 0 h 3"/>
                <a:gd name="T6" fmla="*/ 20 w 20"/>
                <a:gd name="T7" fmla="*/ 2 h 3"/>
                <a:gd name="T8" fmla="*/ 20 w 20"/>
                <a:gd name="T9" fmla="*/ 3 h 3"/>
              </a:gdLst>
              <a:ahLst/>
              <a:cxnLst>
                <a:cxn ang="0">
                  <a:pos x="T0" y="T1"/>
                </a:cxn>
                <a:cxn ang="0">
                  <a:pos x="T2" y="T3"/>
                </a:cxn>
                <a:cxn ang="0">
                  <a:pos x="T4" y="T5"/>
                </a:cxn>
                <a:cxn ang="0">
                  <a:pos x="T6" y="T7"/>
                </a:cxn>
                <a:cxn ang="0">
                  <a:pos x="T8" y="T9"/>
                </a:cxn>
              </a:cxnLst>
              <a:rect l="0" t="0" r="r" b="b"/>
              <a:pathLst>
                <a:path w="20" h="3">
                  <a:moveTo>
                    <a:pt x="20" y="3"/>
                  </a:moveTo>
                  <a:cubicBezTo>
                    <a:pt x="13" y="2"/>
                    <a:pt x="7" y="2"/>
                    <a:pt x="0" y="1"/>
                  </a:cubicBezTo>
                  <a:cubicBezTo>
                    <a:pt x="0" y="1"/>
                    <a:pt x="0" y="1"/>
                    <a:pt x="0" y="0"/>
                  </a:cubicBezTo>
                  <a:cubicBezTo>
                    <a:pt x="7" y="1"/>
                    <a:pt x="14" y="1"/>
                    <a:pt x="20" y="2"/>
                  </a:cubicBezTo>
                  <a:cubicBezTo>
                    <a:pt x="20" y="2"/>
                    <a:pt x="20" y="3"/>
                    <a:pt x="20" y="3"/>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3" name="9Slide.vn 187"/>
            <p:cNvSpPr>
              <a:spLocks/>
            </p:cNvSpPr>
            <p:nvPr/>
          </p:nvSpPr>
          <p:spPr bwMode="auto">
            <a:xfrm>
              <a:off x="1571420" y="7780493"/>
              <a:ext cx="627054" cy="424688"/>
            </a:xfrm>
            <a:custGeom>
              <a:avLst/>
              <a:gdLst>
                <a:gd name="T0" fmla="*/ 26 w 31"/>
                <a:gd name="T1" fmla="*/ 21 h 21"/>
                <a:gd name="T2" fmla="*/ 0 w 31"/>
                <a:gd name="T3" fmla="*/ 19 h 21"/>
                <a:gd name="T4" fmla="*/ 5 w 31"/>
                <a:gd name="T5" fmla="*/ 0 h 21"/>
                <a:gd name="T6" fmla="*/ 31 w 31"/>
                <a:gd name="T7" fmla="*/ 2 h 21"/>
                <a:gd name="T8" fmla="*/ 26 w 31"/>
                <a:gd name="T9" fmla="*/ 21 h 21"/>
              </a:gdLst>
              <a:ahLst/>
              <a:cxnLst>
                <a:cxn ang="0">
                  <a:pos x="T0" y="T1"/>
                </a:cxn>
                <a:cxn ang="0">
                  <a:pos x="T2" y="T3"/>
                </a:cxn>
                <a:cxn ang="0">
                  <a:pos x="T4" y="T5"/>
                </a:cxn>
                <a:cxn ang="0">
                  <a:pos x="T6" y="T7"/>
                </a:cxn>
                <a:cxn ang="0">
                  <a:pos x="T8" y="T9"/>
                </a:cxn>
              </a:cxnLst>
              <a:rect l="0" t="0" r="r" b="b"/>
              <a:pathLst>
                <a:path w="31" h="21">
                  <a:moveTo>
                    <a:pt x="26" y="21"/>
                  </a:moveTo>
                  <a:cubicBezTo>
                    <a:pt x="17" y="20"/>
                    <a:pt x="9" y="20"/>
                    <a:pt x="0" y="19"/>
                  </a:cubicBezTo>
                  <a:cubicBezTo>
                    <a:pt x="2" y="13"/>
                    <a:pt x="3" y="6"/>
                    <a:pt x="5" y="0"/>
                  </a:cubicBezTo>
                  <a:cubicBezTo>
                    <a:pt x="14" y="0"/>
                    <a:pt x="22" y="1"/>
                    <a:pt x="31" y="2"/>
                  </a:cubicBezTo>
                  <a:cubicBezTo>
                    <a:pt x="29" y="8"/>
                    <a:pt x="28" y="15"/>
                    <a:pt x="26" y="21"/>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4" name="9Slide.vn 188"/>
            <p:cNvSpPr>
              <a:spLocks/>
            </p:cNvSpPr>
            <p:nvPr/>
          </p:nvSpPr>
          <p:spPr bwMode="auto">
            <a:xfrm>
              <a:off x="741999" y="9519144"/>
              <a:ext cx="504495" cy="381933"/>
            </a:xfrm>
            <a:custGeom>
              <a:avLst/>
              <a:gdLst>
                <a:gd name="T0" fmla="*/ 21 w 25"/>
                <a:gd name="T1" fmla="*/ 19 h 19"/>
                <a:gd name="T2" fmla="*/ 0 w 25"/>
                <a:gd name="T3" fmla="*/ 19 h 19"/>
                <a:gd name="T4" fmla="*/ 3 w 25"/>
                <a:gd name="T5" fmla="*/ 0 h 19"/>
                <a:gd name="T6" fmla="*/ 25 w 25"/>
                <a:gd name="T7" fmla="*/ 0 h 19"/>
                <a:gd name="T8" fmla="*/ 21 w 25"/>
                <a:gd name="T9" fmla="*/ 19 h 19"/>
              </a:gdLst>
              <a:ahLst/>
              <a:cxnLst>
                <a:cxn ang="0">
                  <a:pos x="T0" y="T1"/>
                </a:cxn>
                <a:cxn ang="0">
                  <a:pos x="T2" y="T3"/>
                </a:cxn>
                <a:cxn ang="0">
                  <a:pos x="T4" y="T5"/>
                </a:cxn>
                <a:cxn ang="0">
                  <a:pos x="T6" y="T7"/>
                </a:cxn>
                <a:cxn ang="0">
                  <a:pos x="T8" y="T9"/>
                </a:cxn>
              </a:cxnLst>
              <a:rect l="0" t="0" r="r" b="b"/>
              <a:pathLst>
                <a:path w="25" h="19">
                  <a:moveTo>
                    <a:pt x="21" y="19"/>
                  </a:moveTo>
                  <a:cubicBezTo>
                    <a:pt x="14" y="19"/>
                    <a:pt x="7" y="19"/>
                    <a:pt x="0" y="19"/>
                  </a:cubicBezTo>
                  <a:cubicBezTo>
                    <a:pt x="1" y="13"/>
                    <a:pt x="2" y="6"/>
                    <a:pt x="3" y="0"/>
                  </a:cubicBezTo>
                  <a:cubicBezTo>
                    <a:pt x="11" y="0"/>
                    <a:pt x="18" y="0"/>
                    <a:pt x="25" y="0"/>
                  </a:cubicBezTo>
                  <a:cubicBezTo>
                    <a:pt x="23" y="6"/>
                    <a:pt x="22" y="13"/>
                    <a:pt x="21" y="19"/>
                  </a:cubicBez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5" name="9Slide.vn 189"/>
            <p:cNvSpPr>
              <a:spLocks/>
            </p:cNvSpPr>
            <p:nvPr/>
          </p:nvSpPr>
          <p:spPr bwMode="auto">
            <a:xfrm>
              <a:off x="-3539073" y="7903054"/>
              <a:ext cx="726814" cy="929181"/>
            </a:xfrm>
            <a:custGeom>
              <a:avLst/>
              <a:gdLst>
                <a:gd name="T0" fmla="*/ 10 w 36"/>
                <a:gd name="T1" fmla="*/ 32 h 46"/>
                <a:gd name="T2" fmla="*/ 3 w 36"/>
                <a:gd name="T3" fmla="*/ 15 h 46"/>
                <a:gd name="T4" fmla="*/ 27 w 36"/>
                <a:gd name="T5" fmla="*/ 1 h 46"/>
                <a:gd name="T6" fmla="*/ 36 w 36"/>
                <a:gd name="T7" fmla="*/ 19 h 46"/>
                <a:gd name="T8" fmla="*/ 23 w 36"/>
                <a:gd name="T9" fmla="*/ 30 h 46"/>
                <a:gd name="T10" fmla="*/ 27 w 36"/>
                <a:gd name="T11" fmla="*/ 40 h 46"/>
                <a:gd name="T12" fmla="*/ 19 w 36"/>
                <a:gd name="T13" fmla="*/ 45 h 46"/>
                <a:gd name="T14" fmla="*/ 10 w 36"/>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6">
                  <a:moveTo>
                    <a:pt x="10" y="32"/>
                  </a:moveTo>
                  <a:cubicBezTo>
                    <a:pt x="4" y="22"/>
                    <a:pt x="0" y="17"/>
                    <a:pt x="3" y="15"/>
                  </a:cubicBezTo>
                  <a:cubicBezTo>
                    <a:pt x="5" y="12"/>
                    <a:pt x="24" y="0"/>
                    <a:pt x="27" y="1"/>
                  </a:cubicBezTo>
                  <a:cubicBezTo>
                    <a:pt x="30" y="3"/>
                    <a:pt x="36" y="16"/>
                    <a:pt x="36" y="19"/>
                  </a:cubicBezTo>
                  <a:cubicBezTo>
                    <a:pt x="35" y="21"/>
                    <a:pt x="22" y="28"/>
                    <a:pt x="23" y="30"/>
                  </a:cubicBezTo>
                  <a:cubicBezTo>
                    <a:pt x="24" y="31"/>
                    <a:pt x="28" y="37"/>
                    <a:pt x="27" y="40"/>
                  </a:cubicBezTo>
                  <a:cubicBezTo>
                    <a:pt x="26" y="44"/>
                    <a:pt x="20" y="46"/>
                    <a:pt x="19" y="45"/>
                  </a:cubicBezTo>
                  <a:cubicBezTo>
                    <a:pt x="18" y="44"/>
                    <a:pt x="10" y="32"/>
                    <a:pt x="10" y="32"/>
                  </a:cubicBezTo>
                  <a:close/>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6" name="9Slide.vn 190"/>
            <p:cNvSpPr>
              <a:spLocks/>
            </p:cNvSpPr>
            <p:nvPr/>
          </p:nvSpPr>
          <p:spPr bwMode="auto">
            <a:xfrm>
              <a:off x="-3216996" y="8205180"/>
              <a:ext cx="364832" cy="282175"/>
            </a:xfrm>
            <a:custGeom>
              <a:avLst/>
              <a:gdLst>
                <a:gd name="T0" fmla="*/ 0 w 18"/>
                <a:gd name="T1" fmla="*/ 13 h 14"/>
                <a:gd name="T2" fmla="*/ 9 w 18"/>
                <a:gd name="T3" fmla="*/ 7 h 14"/>
                <a:gd name="T4" fmla="*/ 18 w 18"/>
                <a:gd name="T5" fmla="*/ 0 h 14"/>
                <a:gd name="T6" fmla="*/ 8 w 18"/>
                <a:gd name="T7" fmla="*/ 6 h 14"/>
                <a:gd name="T8" fmla="*/ 0 w 18"/>
                <a:gd name="T9" fmla="*/ 13 h 14"/>
              </a:gdLst>
              <a:ahLst/>
              <a:cxnLst>
                <a:cxn ang="0">
                  <a:pos x="T0" y="T1"/>
                </a:cxn>
                <a:cxn ang="0">
                  <a:pos x="T2" y="T3"/>
                </a:cxn>
                <a:cxn ang="0">
                  <a:pos x="T4" y="T5"/>
                </a:cxn>
                <a:cxn ang="0">
                  <a:pos x="T6" y="T7"/>
                </a:cxn>
                <a:cxn ang="0">
                  <a:pos x="T8" y="T9"/>
                </a:cxn>
              </a:cxnLst>
              <a:rect l="0" t="0" r="r" b="b"/>
              <a:pathLst>
                <a:path w="18" h="14">
                  <a:moveTo>
                    <a:pt x="0" y="13"/>
                  </a:moveTo>
                  <a:cubicBezTo>
                    <a:pt x="0" y="14"/>
                    <a:pt x="4" y="11"/>
                    <a:pt x="9" y="7"/>
                  </a:cubicBezTo>
                  <a:cubicBezTo>
                    <a:pt x="14" y="4"/>
                    <a:pt x="18" y="0"/>
                    <a:pt x="18" y="0"/>
                  </a:cubicBezTo>
                  <a:cubicBezTo>
                    <a:pt x="17" y="0"/>
                    <a:pt x="13" y="2"/>
                    <a:pt x="8" y="6"/>
                  </a:cubicBezTo>
                  <a:cubicBezTo>
                    <a:pt x="3" y="10"/>
                    <a:pt x="0" y="13"/>
                    <a:pt x="0" y="1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7" name="9Slide.vn 191"/>
            <p:cNvSpPr>
              <a:spLocks/>
            </p:cNvSpPr>
            <p:nvPr/>
          </p:nvSpPr>
          <p:spPr bwMode="auto">
            <a:xfrm>
              <a:off x="-3296802" y="8045567"/>
              <a:ext cx="364832" cy="282175"/>
            </a:xfrm>
            <a:custGeom>
              <a:avLst/>
              <a:gdLst>
                <a:gd name="T0" fmla="*/ 0 w 18"/>
                <a:gd name="T1" fmla="*/ 14 h 14"/>
                <a:gd name="T2" fmla="*/ 10 w 18"/>
                <a:gd name="T3" fmla="*/ 8 h 14"/>
                <a:gd name="T4" fmla="*/ 18 w 18"/>
                <a:gd name="T5" fmla="*/ 1 h 14"/>
                <a:gd name="T6" fmla="*/ 9 w 18"/>
                <a:gd name="T7" fmla="*/ 7 h 14"/>
                <a:gd name="T8" fmla="*/ 0 w 18"/>
                <a:gd name="T9" fmla="*/ 14 h 14"/>
              </a:gdLst>
              <a:ahLst/>
              <a:cxnLst>
                <a:cxn ang="0">
                  <a:pos x="T0" y="T1"/>
                </a:cxn>
                <a:cxn ang="0">
                  <a:pos x="T2" y="T3"/>
                </a:cxn>
                <a:cxn ang="0">
                  <a:pos x="T4" y="T5"/>
                </a:cxn>
                <a:cxn ang="0">
                  <a:pos x="T6" y="T7"/>
                </a:cxn>
                <a:cxn ang="0">
                  <a:pos x="T8" y="T9"/>
                </a:cxn>
              </a:cxnLst>
              <a:rect l="0" t="0" r="r" b="b"/>
              <a:pathLst>
                <a:path w="18" h="14">
                  <a:moveTo>
                    <a:pt x="0" y="14"/>
                  </a:moveTo>
                  <a:cubicBezTo>
                    <a:pt x="1" y="14"/>
                    <a:pt x="5" y="12"/>
                    <a:pt x="10" y="8"/>
                  </a:cubicBezTo>
                  <a:cubicBezTo>
                    <a:pt x="15" y="4"/>
                    <a:pt x="18" y="1"/>
                    <a:pt x="18" y="1"/>
                  </a:cubicBezTo>
                  <a:cubicBezTo>
                    <a:pt x="18" y="0"/>
                    <a:pt x="14" y="3"/>
                    <a:pt x="9" y="7"/>
                  </a:cubicBezTo>
                  <a:cubicBezTo>
                    <a:pt x="4" y="10"/>
                    <a:pt x="0" y="14"/>
                    <a:pt x="0"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8" name="9Slide.vn 192"/>
            <p:cNvSpPr>
              <a:spLocks/>
            </p:cNvSpPr>
            <p:nvPr/>
          </p:nvSpPr>
          <p:spPr bwMode="auto">
            <a:xfrm>
              <a:off x="-3356657" y="7923005"/>
              <a:ext cx="381933" cy="282175"/>
            </a:xfrm>
            <a:custGeom>
              <a:avLst/>
              <a:gdLst>
                <a:gd name="T0" fmla="*/ 1 w 19"/>
                <a:gd name="T1" fmla="*/ 14 h 14"/>
                <a:gd name="T2" fmla="*/ 10 w 19"/>
                <a:gd name="T3" fmla="*/ 8 h 14"/>
                <a:gd name="T4" fmla="*/ 18 w 19"/>
                <a:gd name="T5" fmla="*/ 1 h 14"/>
                <a:gd name="T6" fmla="*/ 9 w 19"/>
                <a:gd name="T7" fmla="*/ 7 h 14"/>
                <a:gd name="T8" fmla="*/ 1 w 19"/>
                <a:gd name="T9" fmla="*/ 14 h 14"/>
              </a:gdLst>
              <a:ahLst/>
              <a:cxnLst>
                <a:cxn ang="0">
                  <a:pos x="T0" y="T1"/>
                </a:cxn>
                <a:cxn ang="0">
                  <a:pos x="T2" y="T3"/>
                </a:cxn>
                <a:cxn ang="0">
                  <a:pos x="T4" y="T5"/>
                </a:cxn>
                <a:cxn ang="0">
                  <a:pos x="T6" y="T7"/>
                </a:cxn>
                <a:cxn ang="0">
                  <a:pos x="T8" y="T9"/>
                </a:cxn>
              </a:cxnLst>
              <a:rect l="0" t="0" r="r" b="b"/>
              <a:pathLst>
                <a:path w="19" h="14">
                  <a:moveTo>
                    <a:pt x="1" y="14"/>
                  </a:moveTo>
                  <a:cubicBezTo>
                    <a:pt x="1" y="14"/>
                    <a:pt x="5" y="12"/>
                    <a:pt x="10" y="8"/>
                  </a:cubicBezTo>
                  <a:cubicBezTo>
                    <a:pt x="15" y="4"/>
                    <a:pt x="19" y="1"/>
                    <a:pt x="18" y="1"/>
                  </a:cubicBezTo>
                  <a:cubicBezTo>
                    <a:pt x="18" y="0"/>
                    <a:pt x="14" y="3"/>
                    <a:pt x="9" y="7"/>
                  </a:cubicBezTo>
                  <a:cubicBezTo>
                    <a:pt x="4" y="10"/>
                    <a:pt x="0" y="14"/>
                    <a:pt x="1"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69" name="9Slide.vn 193"/>
            <p:cNvSpPr>
              <a:spLocks/>
            </p:cNvSpPr>
            <p:nvPr/>
          </p:nvSpPr>
          <p:spPr bwMode="auto">
            <a:xfrm>
              <a:off x="2480650" y="7803295"/>
              <a:ext cx="726814" cy="949133"/>
            </a:xfrm>
            <a:custGeom>
              <a:avLst/>
              <a:gdLst>
                <a:gd name="T0" fmla="*/ 26 w 36"/>
                <a:gd name="T1" fmla="*/ 33 h 47"/>
                <a:gd name="T2" fmla="*/ 33 w 36"/>
                <a:gd name="T3" fmla="*/ 16 h 47"/>
                <a:gd name="T4" fmla="*/ 9 w 36"/>
                <a:gd name="T5" fmla="*/ 2 h 47"/>
                <a:gd name="T6" fmla="*/ 0 w 36"/>
                <a:gd name="T7" fmla="*/ 20 h 47"/>
                <a:gd name="T8" fmla="*/ 13 w 36"/>
                <a:gd name="T9" fmla="*/ 31 h 47"/>
                <a:gd name="T10" fmla="*/ 9 w 36"/>
                <a:gd name="T11" fmla="*/ 41 h 47"/>
                <a:gd name="T12" fmla="*/ 17 w 36"/>
                <a:gd name="T13" fmla="*/ 46 h 47"/>
                <a:gd name="T14" fmla="*/ 26 w 36"/>
                <a:gd name="T15" fmla="*/ 3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7">
                  <a:moveTo>
                    <a:pt x="26" y="33"/>
                  </a:moveTo>
                  <a:cubicBezTo>
                    <a:pt x="32" y="23"/>
                    <a:pt x="36" y="18"/>
                    <a:pt x="33" y="16"/>
                  </a:cubicBezTo>
                  <a:cubicBezTo>
                    <a:pt x="31" y="13"/>
                    <a:pt x="12" y="0"/>
                    <a:pt x="9" y="2"/>
                  </a:cubicBezTo>
                  <a:cubicBezTo>
                    <a:pt x="7" y="4"/>
                    <a:pt x="0" y="17"/>
                    <a:pt x="0" y="20"/>
                  </a:cubicBezTo>
                  <a:cubicBezTo>
                    <a:pt x="1" y="22"/>
                    <a:pt x="14" y="29"/>
                    <a:pt x="13" y="31"/>
                  </a:cubicBezTo>
                  <a:cubicBezTo>
                    <a:pt x="12" y="32"/>
                    <a:pt x="8" y="38"/>
                    <a:pt x="9" y="41"/>
                  </a:cubicBezTo>
                  <a:cubicBezTo>
                    <a:pt x="10" y="45"/>
                    <a:pt x="16" y="47"/>
                    <a:pt x="17" y="46"/>
                  </a:cubicBezTo>
                  <a:cubicBezTo>
                    <a:pt x="18" y="45"/>
                    <a:pt x="26" y="33"/>
                    <a:pt x="26" y="33"/>
                  </a:cubicBezTo>
                  <a:close/>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70" name="9Slide.vn 194"/>
            <p:cNvSpPr>
              <a:spLocks/>
            </p:cNvSpPr>
            <p:nvPr/>
          </p:nvSpPr>
          <p:spPr bwMode="auto">
            <a:xfrm>
              <a:off x="2520554" y="8125373"/>
              <a:ext cx="361982" cy="282175"/>
            </a:xfrm>
            <a:custGeom>
              <a:avLst/>
              <a:gdLst>
                <a:gd name="T0" fmla="*/ 18 w 18"/>
                <a:gd name="T1" fmla="*/ 13 h 14"/>
                <a:gd name="T2" fmla="*/ 9 w 18"/>
                <a:gd name="T3" fmla="*/ 7 h 14"/>
                <a:gd name="T4" fmla="*/ 0 w 18"/>
                <a:gd name="T5" fmla="*/ 0 h 14"/>
                <a:gd name="T6" fmla="*/ 10 w 18"/>
                <a:gd name="T7" fmla="*/ 6 h 14"/>
                <a:gd name="T8" fmla="*/ 18 w 18"/>
                <a:gd name="T9" fmla="*/ 13 h 14"/>
              </a:gdLst>
              <a:ahLst/>
              <a:cxnLst>
                <a:cxn ang="0">
                  <a:pos x="T0" y="T1"/>
                </a:cxn>
                <a:cxn ang="0">
                  <a:pos x="T2" y="T3"/>
                </a:cxn>
                <a:cxn ang="0">
                  <a:pos x="T4" y="T5"/>
                </a:cxn>
                <a:cxn ang="0">
                  <a:pos x="T6" y="T7"/>
                </a:cxn>
                <a:cxn ang="0">
                  <a:pos x="T8" y="T9"/>
                </a:cxn>
              </a:cxnLst>
              <a:rect l="0" t="0" r="r" b="b"/>
              <a:pathLst>
                <a:path w="18" h="14">
                  <a:moveTo>
                    <a:pt x="18" y="13"/>
                  </a:moveTo>
                  <a:cubicBezTo>
                    <a:pt x="18" y="14"/>
                    <a:pt x="14" y="11"/>
                    <a:pt x="9" y="7"/>
                  </a:cubicBezTo>
                  <a:cubicBezTo>
                    <a:pt x="4" y="4"/>
                    <a:pt x="0" y="0"/>
                    <a:pt x="0" y="0"/>
                  </a:cubicBezTo>
                  <a:cubicBezTo>
                    <a:pt x="1" y="0"/>
                    <a:pt x="5" y="2"/>
                    <a:pt x="10" y="6"/>
                  </a:cubicBezTo>
                  <a:cubicBezTo>
                    <a:pt x="15" y="9"/>
                    <a:pt x="18" y="13"/>
                    <a:pt x="18" y="1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71" name="9Slide.vn 195"/>
            <p:cNvSpPr>
              <a:spLocks/>
            </p:cNvSpPr>
            <p:nvPr/>
          </p:nvSpPr>
          <p:spPr bwMode="auto">
            <a:xfrm>
              <a:off x="2600361" y="7962908"/>
              <a:ext cx="364832" cy="282175"/>
            </a:xfrm>
            <a:custGeom>
              <a:avLst/>
              <a:gdLst>
                <a:gd name="T0" fmla="*/ 18 w 18"/>
                <a:gd name="T1" fmla="*/ 14 h 14"/>
                <a:gd name="T2" fmla="*/ 8 w 18"/>
                <a:gd name="T3" fmla="*/ 8 h 14"/>
                <a:gd name="T4" fmla="*/ 0 w 18"/>
                <a:gd name="T5" fmla="*/ 1 h 14"/>
                <a:gd name="T6" fmla="*/ 9 w 18"/>
                <a:gd name="T7" fmla="*/ 7 h 14"/>
                <a:gd name="T8" fmla="*/ 18 w 18"/>
                <a:gd name="T9" fmla="*/ 14 h 14"/>
              </a:gdLst>
              <a:ahLst/>
              <a:cxnLst>
                <a:cxn ang="0">
                  <a:pos x="T0" y="T1"/>
                </a:cxn>
                <a:cxn ang="0">
                  <a:pos x="T2" y="T3"/>
                </a:cxn>
                <a:cxn ang="0">
                  <a:pos x="T4" y="T5"/>
                </a:cxn>
                <a:cxn ang="0">
                  <a:pos x="T6" y="T7"/>
                </a:cxn>
                <a:cxn ang="0">
                  <a:pos x="T8" y="T9"/>
                </a:cxn>
              </a:cxnLst>
              <a:rect l="0" t="0" r="r" b="b"/>
              <a:pathLst>
                <a:path w="18" h="14">
                  <a:moveTo>
                    <a:pt x="18" y="14"/>
                  </a:moveTo>
                  <a:cubicBezTo>
                    <a:pt x="17" y="14"/>
                    <a:pt x="13" y="12"/>
                    <a:pt x="8" y="8"/>
                  </a:cubicBezTo>
                  <a:cubicBezTo>
                    <a:pt x="3" y="4"/>
                    <a:pt x="0" y="1"/>
                    <a:pt x="0" y="1"/>
                  </a:cubicBezTo>
                  <a:cubicBezTo>
                    <a:pt x="0" y="0"/>
                    <a:pt x="5" y="3"/>
                    <a:pt x="9" y="7"/>
                  </a:cubicBezTo>
                  <a:cubicBezTo>
                    <a:pt x="14" y="10"/>
                    <a:pt x="18" y="14"/>
                    <a:pt x="1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sp>
          <p:nvSpPr>
            <p:cNvPr id="272" name="9Slide.vn 196"/>
            <p:cNvSpPr>
              <a:spLocks/>
            </p:cNvSpPr>
            <p:nvPr/>
          </p:nvSpPr>
          <p:spPr bwMode="auto">
            <a:xfrm>
              <a:off x="2640264" y="7843198"/>
              <a:ext cx="384784" cy="282175"/>
            </a:xfrm>
            <a:custGeom>
              <a:avLst/>
              <a:gdLst>
                <a:gd name="T0" fmla="*/ 18 w 19"/>
                <a:gd name="T1" fmla="*/ 14 h 14"/>
                <a:gd name="T2" fmla="*/ 9 w 19"/>
                <a:gd name="T3" fmla="*/ 8 h 14"/>
                <a:gd name="T4" fmla="*/ 1 w 19"/>
                <a:gd name="T5" fmla="*/ 1 h 14"/>
                <a:gd name="T6" fmla="*/ 10 w 19"/>
                <a:gd name="T7" fmla="*/ 7 h 14"/>
                <a:gd name="T8" fmla="*/ 18 w 19"/>
                <a:gd name="T9" fmla="*/ 14 h 14"/>
              </a:gdLst>
              <a:ahLst/>
              <a:cxnLst>
                <a:cxn ang="0">
                  <a:pos x="T0" y="T1"/>
                </a:cxn>
                <a:cxn ang="0">
                  <a:pos x="T2" y="T3"/>
                </a:cxn>
                <a:cxn ang="0">
                  <a:pos x="T4" y="T5"/>
                </a:cxn>
                <a:cxn ang="0">
                  <a:pos x="T6" y="T7"/>
                </a:cxn>
                <a:cxn ang="0">
                  <a:pos x="T8" y="T9"/>
                </a:cxn>
              </a:cxnLst>
              <a:rect l="0" t="0" r="r" b="b"/>
              <a:pathLst>
                <a:path w="19" h="14">
                  <a:moveTo>
                    <a:pt x="18" y="14"/>
                  </a:moveTo>
                  <a:cubicBezTo>
                    <a:pt x="18" y="14"/>
                    <a:pt x="14" y="12"/>
                    <a:pt x="9" y="8"/>
                  </a:cubicBezTo>
                  <a:cubicBezTo>
                    <a:pt x="4" y="4"/>
                    <a:pt x="0" y="1"/>
                    <a:pt x="1" y="1"/>
                  </a:cubicBezTo>
                  <a:cubicBezTo>
                    <a:pt x="1" y="0"/>
                    <a:pt x="5" y="3"/>
                    <a:pt x="10" y="7"/>
                  </a:cubicBezTo>
                  <a:cubicBezTo>
                    <a:pt x="15" y="10"/>
                    <a:pt x="19" y="14"/>
                    <a:pt x="1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07" tIns="22804" rIns="45607" bIns="22804" numCol="1" anchor="t" anchorCtr="0" compatLnSpc="1">
              <a:prstTxWarp prst="textNoShape">
                <a:avLst/>
              </a:prstTxWarp>
            </a:bodyPr>
            <a:lstStyle/>
            <a:p>
              <a:pPr defTabSz="1083913"/>
              <a:endParaRPr lang="th-TH" sz="3343">
                <a:solidFill>
                  <a:srgbClr val="000000"/>
                </a:solidFill>
                <a:sym typeface="Arial"/>
              </a:endParaRPr>
            </a:p>
          </p:txBody>
        </p:sp>
        <p:pic>
          <p:nvPicPr>
            <p:cNvPr id="273" name="9Slide.vn 1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024" y="2438400"/>
              <a:ext cx="2671545" cy="3333206"/>
            </a:xfrm>
            <a:prstGeom prst="rect">
              <a:avLst/>
            </a:prstGeom>
          </p:spPr>
        </p:pic>
      </p:grpSp>
    </p:spTree>
    <p:extLst>
      <p:ext uri="{BB962C8B-B14F-4D97-AF65-F5344CB8AC3E}">
        <p14:creationId xmlns:p14="http://schemas.microsoft.com/office/powerpoint/2010/main" val="760195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60C9-42A2-47D9-8573-BD5BB59DC126}"/>
              </a:ext>
            </a:extLst>
          </p:cNvPr>
          <p:cNvSpPr txBox="1">
            <a:spLocks/>
          </p:cNvSpPr>
          <p:nvPr/>
        </p:nvSpPr>
        <p:spPr>
          <a:xfrm>
            <a:off x="1518170" y="231798"/>
            <a:ext cx="9251430" cy="868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a:solidFill>
                  <a:srgbClr val="002060"/>
                </a:solidFill>
                <a:latin typeface="Arial" panose="020B0604020202020204" pitchFamily="34" charset="0"/>
                <a:cs typeface="Arial" panose="020B0604020202020204" pitchFamily="34" charset="0"/>
              </a:rPr>
              <a:t>CÁC KÊNH THÔNG TIN TRỰC TUYẾN</a:t>
            </a:r>
            <a:endParaRPr lang="en-US" altLang="en-US" sz="2800"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16CBB47-0E53-4148-84F4-8E75E376C8CE}"/>
              </a:ext>
            </a:extLst>
          </p:cNvPr>
          <p:cNvGrpSpPr/>
          <p:nvPr/>
        </p:nvGrpSpPr>
        <p:grpSpPr>
          <a:xfrm>
            <a:off x="909161" y="1509712"/>
            <a:ext cx="10259394" cy="1411147"/>
            <a:chOff x="909161" y="1509712"/>
            <a:chExt cx="10259394" cy="1411147"/>
          </a:xfrm>
        </p:grpSpPr>
        <p:sp>
          <p:nvSpPr>
            <p:cNvPr id="35" name="Freeform: Shape 34">
              <a:extLst>
                <a:ext uri="{FF2B5EF4-FFF2-40B4-BE49-F238E27FC236}">
                  <a16:creationId xmlns:a16="http://schemas.microsoft.com/office/drawing/2014/main" id="{E7AF36A8-249D-47A8-80E8-55FB01152884}"/>
                </a:ext>
              </a:extLst>
            </p:cNvPr>
            <p:cNvSpPr/>
            <p:nvPr/>
          </p:nvSpPr>
          <p:spPr>
            <a:xfrm>
              <a:off x="2997267" y="1509713"/>
              <a:ext cx="8171288" cy="1411146"/>
            </a:xfrm>
            <a:custGeom>
              <a:avLst/>
              <a:gdLst>
                <a:gd name="connsiteX0" fmla="*/ 0 w 8171288"/>
                <a:gd name="connsiteY0" fmla="*/ 0 h 1411146"/>
                <a:gd name="connsiteX1" fmla="*/ 7318917 w 8171288"/>
                <a:gd name="connsiteY1" fmla="*/ 0 h 1411146"/>
                <a:gd name="connsiteX2" fmla="*/ 7428468 w 8171288"/>
                <a:gd name="connsiteY2" fmla="*/ 60121 h 1411146"/>
                <a:gd name="connsiteX3" fmla="*/ 8171288 w 8171288"/>
                <a:gd name="connsiteY3" fmla="*/ 696832 h 1411146"/>
                <a:gd name="connsiteX4" fmla="*/ 7369583 w 8171288"/>
                <a:gd name="connsiteY4" fmla="*/ 1384017 h 1411146"/>
                <a:gd name="connsiteX5" fmla="*/ 7318917 w 8171288"/>
                <a:gd name="connsiteY5" fmla="*/ 1411146 h 1411146"/>
                <a:gd name="connsiteX6" fmla="*/ 0 w 8171288"/>
                <a:gd name="connsiteY6" fmla="*/ 1411146 h 141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1288" h="1411146">
                  <a:moveTo>
                    <a:pt x="0" y="0"/>
                  </a:moveTo>
                  <a:lnTo>
                    <a:pt x="7318917" y="0"/>
                  </a:lnTo>
                  <a:lnTo>
                    <a:pt x="7428468" y="60121"/>
                  </a:lnTo>
                  <a:lnTo>
                    <a:pt x="8171288" y="696832"/>
                  </a:lnTo>
                  <a:lnTo>
                    <a:pt x="7369583" y="1384017"/>
                  </a:lnTo>
                  <a:lnTo>
                    <a:pt x="7318917" y="1411146"/>
                  </a:lnTo>
                  <a:lnTo>
                    <a:pt x="0" y="1411146"/>
                  </a:lnTo>
                  <a:close/>
                </a:path>
              </a:pathLst>
            </a:custGeom>
            <a:solidFill>
              <a:schemeClr val="bg1">
                <a:lumMod val="95000"/>
              </a:schemeClr>
            </a:solidFill>
            <a:ln w="3175">
              <a:noFill/>
            </a:ln>
            <a:effectLst>
              <a:outerShdw blurRad="762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endParaRPr lang="en-US"/>
            </a:p>
          </p:txBody>
        </p:sp>
        <p:sp>
          <p:nvSpPr>
            <p:cNvPr id="14" name="Rectangle 46">
              <a:extLst>
                <a:ext uri="{FF2B5EF4-FFF2-40B4-BE49-F238E27FC236}">
                  <a16:creationId xmlns:a16="http://schemas.microsoft.com/office/drawing/2014/main" id="{BA58F02E-39D3-4B11-9E6E-77060B4E7727}"/>
                </a:ext>
              </a:extLst>
            </p:cNvPr>
            <p:cNvSpPr>
              <a:spLocks noChangeArrowheads="1"/>
            </p:cNvSpPr>
            <p:nvPr/>
          </p:nvSpPr>
          <p:spPr bwMode="auto">
            <a:xfrm>
              <a:off x="4472548" y="1538199"/>
              <a:ext cx="59598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r>
                <a:rPr lang="en-US" altLang="en-US" sz="2400">
                  <a:solidFill>
                    <a:srgbClr val="4A4644"/>
                  </a:solidFill>
                  <a:latin typeface="Times New Roman" panose="02020603050405020304" pitchFamily="18" charset="0"/>
                  <a:cs typeface="Times New Roman" panose="02020603050405020304" pitchFamily="18" charset="0"/>
                </a:rPr>
                <a:t>Email sinh viên: </a:t>
              </a:r>
              <a:r>
                <a:rPr lang="en-US" altLang="en-US" sz="2400">
                  <a:solidFill>
                    <a:srgbClr val="4A4644"/>
                  </a:solidFill>
                  <a:latin typeface="Times New Roman" panose="02020603050405020304" pitchFamily="18" charset="0"/>
                  <a:cs typeface="Times New Roman" panose="02020603050405020304" pitchFamily="18" charset="0"/>
                  <a:hlinkClick r:id="rId3"/>
                </a:rPr>
                <a:t>MSV@sv.ussh.edu.vn</a:t>
              </a:r>
              <a:r>
                <a:rPr lang="en-US" altLang="en-US" sz="2400">
                  <a:solidFill>
                    <a:srgbClr val="4A4644"/>
                  </a:solidFill>
                  <a:latin typeface="Times New Roman" panose="02020603050405020304" pitchFamily="18" charset="0"/>
                  <a:cs typeface="Times New Roman" panose="02020603050405020304" pitchFamily="18" charset="0"/>
                </a:rPr>
                <a:t> hoặc </a:t>
              </a:r>
              <a:r>
                <a:rPr lang="en-US" altLang="en-US" sz="2400">
                  <a:solidFill>
                    <a:srgbClr val="4A4644"/>
                  </a:solidFill>
                  <a:latin typeface="Times New Roman" panose="02020603050405020304" pitchFamily="18" charset="0"/>
                  <a:cs typeface="Times New Roman" panose="02020603050405020304" pitchFamily="18" charset="0"/>
                  <a:hlinkClick r:id="rId4"/>
                </a:rPr>
                <a:t>MSV@vnu.edu.vn</a:t>
              </a:r>
              <a:endParaRPr lang="en-US" altLang="en-US" sz="2400">
                <a:solidFill>
                  <a:srgbClr val="4A4644"/>
                </a:solidFill>
                <a:latin typeface="Times New Roman" panose="02020603050405020304" pitchFamily="18" charset="0"/>
                <a:cs typeface="Times New Roman" panose="02020603050405020304" pitchFamily="18" charset="0"/>
              </a:endParaRPr>
            </a:p>
            <a:p>
              <a:pPr marL="342900" indent="-342900">
                <a:spcBef>
                  <a:spcPct val="0"/>
                </a:spcBef>
                <a:buFontTx/>
                <a:buChar char="-"/>
              </a:pPr>
              <a:r>
                <a:rPr lang="en-US" altLang="en-US" sz="2400">
                  <a:solidFill>
                    <a:srgbClr val="4A4644"/>
                  </a:solidFill>
                  <a:latin typeface="Times New Roman" panose="02020603050405020304" pitchFamily="18" charset="0"/>
                  <a:cs typeface="Times New Roman" panose="02020603050405020304" pitchFamily="18" charset="0"/>
                </a:rPr>
                <a:t>Portal sinh viên: daotao.vnu.edu.vn</a:t>
              </a:r>
              <a:endParaRPr lang="en-US" altLang="en-US" sz="2400" dirty="0">
                <a:solidFill>
                  <a:srgbClr val="4A4644"/>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B965E05-F2F7-46EC-8035-3A1C0A87BA45}"/>
                </a:ext>
              </a:extLst>
            </p:cNvPr>
            <p:cNvGrpSpPr/>
            <p:nvPr/>
          </p:nvGrpSpPr>
          <p:grpSpPr>
            <a:xfrm>
              <a:off x="909161" y="1509712"/>
              <a:ext cx="3227361" cy="1411146"/>
              <a:chOff x="909161" y="1509712"/>
              <a:chExt cx="3227361" cy="1411146"/>
            </a:xfrm>
          </p:grpSpPr>
          <p:sp>
            <p:nvSpPr>
              <p:cNvPr id="21" name="Freeform: Shape 20">
                <a:extLst>
                  <a:ext uri="{FF2B5EF4-FFF2-40B4-BE49-F238E27FC236}">
                    <a16:creationId xmlns:a16="http://schemas.microsoft.com/office/drawing/2014/main" id="{13AFC7AE-5546-4427-88C6-88D9438C34FE}"/>
                  </a:ext>
                </a:extLst>
              </p:cNvPr>
              <p:cNvSpPr/>
              <p:nvPr/>
            </p:nvSpPr>
            <p:spPr>
              <a:xfrm rot="16200000">
                <a:off x="1817269" y="601604"/>
                <a:ext cx="1411146" cy="3227361"/>
              </a:xfrm>
              <a:custGeom>
                <a:avLst/>
                <a:gdLst>
                  <a:gd name="connsiteX0" fmla="*/ 1257300 w 1257300"/>
                  <a:gd name="connsiteY0" fmla="*/ 505337 h 3119438"/>
                  <a:gd name="connsiteX1" fmla="*/ 1257300 w 1257300"/>
                  <a:gd name="connsiteY1" fmla="*/ 2167086 h 3119438"/>
                  <a:gd name="connsiteX2" fmla="*/ 628650 w 1257300"/>
                  <a:gd name="connsiteY2" fmla="*/ 3119438 h 3119438"/>
                  <a:gd name="connsiteX3" fmla="*/ 0 w 1257300"/>
                  <a:gd name="connsiteY3" fmla="*/ 2167086 h 3119438"/>
                  <a:gd name="connsiteX4" fmla="*/ 0 w 1257300"/>
                  <a:gd name="connsiteY4" fmla="*/ 505337 h 3119438"/>
                  <a:gd name="connsiteX5" fmla="*/ 5680 w 1257300"/>
                  <a:gd name="connsiteY5" fmla="*/ 419115 h 3119438"/>
                  <a:gd name="connsiteX6" fmla="*/ 45972 w 1257300"/>
                  <a:gd name="connsiteY6" fmla="*/ 344661 h 3119438"/>
                  <a:gd name="connsiteX7" fmla="*/ 509197 w 1257300"/>
                  <a:gd name="connsiteY7" fmla="*/ 10680 h 3119438"/>
                  <a:gd name="connsiteX8" fmla="*/ 621818 w 1257300"/>
                  <a:gd name="connsiteY8" fmla="*/ 0 h 3119438"/>
                  <a:gd name="connsiteX9" fmla="*/ 622219 w 1257300"/>
                  <a:gd name="connsiteY9" fmla="*/ 0 h 3119438"/>
                  <a:gd name="connsiteX10" fmla="*/ 734839 w 1257300"/>
                  <a:gd name="connsiteY10" fmla="*/ 10680 h 3119438"/>
                  <a:gd name="connsiteX11" fmla="*/ 1198065 w 1257300"/>
                  <a:gd name="connsiteY11" fmla="*/ 344661 h 3119438"/>
                  <a:gd name="connsiteX12" fmla="*/ 1253459 w 1257300"/>
                  <a:gd name="connsiteY12" fmla="*/ 447022 h 311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3119438">
                    <a:moveTo>
                      <a:pt x="1257300" y="505337"/>
                    </a:moveTo>
                    <a:lnTo>
                      <a:pt x="1257300" y="2167086"/>
                    </a:lnTo>
                    <a:lnTo>
                      <a:pt x="628650" y="3119438"/>
                    </a:lnTo>
                    <a:lnTo>
                      <a:pt x="0" y="2167086"/>
                    </a:lnTo>
                    <a:lnTo>
                      <a:pt x="0" y="505337"/>
                    </a:lnTo>
                    <a:lnTo>
                      <a:pt x="5680" y="419115"/>
                    </a:lnTo>
                    <a:lnTo>
                      <a:pt x="45972" y="344661"/>
                    </a:lnTo>
                    <a:cubicBezTo>
                      <a:pt x="159172" y="166668"/>
                      <a:pt x="324569" y="45969"/>
                      <a:pt x="509197" y="10680"/>
                    </a:cubicBezTo>
                    <a:lnTo>
                      <a:pt x="621818" y="0"/>
                    </a:lnTo>
                    <a:lnTo>
                      <a:pt x="622219" y="0"/>
                    </a:lnTo>
                    <a:lnTo>
                      <a:pt x="734839" y="10680"/>
                    </a:lnTo>
                    <a:cubicBezTo>
                      <a:pt x="919468" y="45969"/>
                      <a:pt x="1084865" y="166668"/>
                      <a:pt x="1198065" y="344661"/>
                    </a:cubicBezTo>
                    <a:lnTo>
                      <a:pt x="1253459" y="447022"/>
                    </a:lnTo>
                    <a:close/>
                  </a:path>
                </a:pathLst>
              </a:custGeom>
              <a:solidFill>
                <a:srgbClr val="43B92D"/>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endParaRPr lang="en-US"/>
              </a:p>
            </p:txBody>
          </p:sp>
          <p:sp>
            <p:nvSpPr>
              <p:cNvPr id="9" name="TextBox 41">
                <a:extLst>
                  <a:ext uri="{FF2B5EF4-FFF2-40B4-BE49-F238E27FC236}">
                    <a16:creationId xmlns:a16="http://schemas.microsoft.com/office/drawing/2014/main" id="{E9F491FD-9902-41C3-BA2D-2A0B3F157BD8}"/>
                  </a:ext>
                </a:extLst>
              </p:cNvPr>
              <p:cNvSpPr txBox="1">
                <a:spLocks noChangeArrowheads="1"/>
              </p:cNvSpPr>
              <p:nvPr/>
            </p:nvSpPr>
            <p:spPr bwMode="auto">
              <a:xfrm>
                <a:off x="1769690" y="2041073"/>
                <a:ext cx="21353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1500" b="1">
                    <a:solidFill>
                      <a:schemeClr val="bg1"/>
                    </a:solidFill>
                  </a:rPr>
                  <a:t>KÊNH CHÍNH THỨC</a:t>
                </a:r>
                <a:endParaRPr lang="en-US" altLang="en-US" sz="1500" b="1" dirty="0">
                  <a:solidFill>
                    <a:schemeClr val="bg1"/>
                  </a:solidFill>
                </a:endParaRPr>
              </a:p>
            </p:txBody>
          </p:sp>
          <p:sp>
            <p:nvSpPr>
              <p:cNvPr id="24" name="Oval 23">
                <a:extLst>
                  <a:ext uri="{FF2B5EF4-FFF2-40B4-BE49-F238E27FC236}">
                    <a16:creationId xmlns:a16="http://schemas.microsoft.com/office/drawing/2014/main" id="{A1494149-862D-4CBD-B7BD-7C1B368EF682}"/>
                  </a:ext>
                </a:extLst>
              </p:cNvPr>
              <p:cNvSpPr/>
              <p:nvPr/>
            </p:nvSpPr>
            <p:spPr>
              <a:xfrm>
                <a:off x="1093516" y="1677896"/>
                <a:ext cx="676174" cy="1080296"/>
              </a:xfrm>
              <a:prstGeom prst="ellipse">
                <a:avLst/>
              </a:prstGeom>
              <a:solidFill>
                <a:srgbClr val="FDBD03"/>
              </a:solidFill>
              <a:ln>
                <a:noFill/>
              </a:ln>
              <a:effectLst>
                <a:outerShdw blurRad="1143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8671">
                <a:extLst>
                  <a:ext uri="{FF2B5EF4-FFF2-40B4-BE49-F238E27FC236}">
                    <a16:creationId xmlns:a16="http://schemas.microsoft.com/office/drawing/2014/main" id="{204AC310-860F-45F1-8736-A3471B7B8304}"/>
                  </a:ext>
                </a:extLst>
              </p:cNvPr>
              <p:cNvSpPr txBox="1">
                <a:spLocks noChangeArrowheads="1"/>
              </p:cNvSpPr>
              <p:nvPr/>
            </p:nvSpPr>
            <p:spPr bwMode="auto">
              <a:xfrm>
                <a:off x="1093516" y="2033379"/>
                <a:ext cx="549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bg1"/>
                    </a:solidFill>
                    <a:latin typeface="Agency FB" panose="020B0503020202020204" pitchFamily="34" charset="0"/>
                  </a:rPr>
                  <a:t>01</a:t>
                </a:r>
              </a:p>
            </p:txBody>
          </p:sp>
        </p:grpSp>
      </p:grpSp>
      <p:grpSp>
        <p:nvGrpSpPr>
          <p:cNvPr id="5" name="Group 4">
            <a:extLst>
              <a:ext uri="{FF2B5EF4-FFF2-40B4-BE49-F238E27FC236}">
                <a16:creationId xmlns:a16="http://schemas.microsoft.com/office/drawing/2014/main" id="{E6BFBA58-9EDC-465E-948F-BBF272B29AC4}"/>
              </a:ext>
            </a:extLst>
          </p:cNvPr>
          <p:cNvGrpSpPr/>
          <p:nvPr/>
        </p:nvGrpSpPr>
        <p:grpSpPr>
          <a:xfrm>
            <a:off x="909159" y="3369592"/>
            <a:ext cx="10185758" cy="1399161"/>
            <a:chOff x="909159" y="3369592"/>
            <a:chExt cx="10185758" cy="1399161"/>
          </a:xfrm>
        </p:grpSpPr>
        <p:sp>
          <p:nvSpPr>
            <p:cNvPr id="37" name="Freeform: Shape 36">
              <a:extLst>
                <a:ext uri="{FF2B5EF4-FFF2-40B4-BE49-F238E27FC236}">
                  <a16:creationId xmlns:a16="http://schemas.microsoft.com/office/drawing/2014/main" id="{05AC19EC-B8AA-400E-8E1A-54BE40D90CEA}"/>
                </a:ext>
              </a:extLst>
            </p:cNvPr>
            <p:cNvSpPr/>
            <p:nvPr/>
          </p:nvSpPr>
          <p:spPr>
            <a:xfrm>
              <a:off x="2835290" y="3369592"/>
              <a:ext cx="8259627" cy="1399160"/>
            </a:xfrm>
            <a:custGeom>
              <a:avLst/>
              <a:gdLst>
                <a:gd name="connsiteX0" fmla="*/ 0 w 8259627"/>
                <a:gd name="connsiteY0" fmla="*/ 0 h 1399160"/>
                <a:gd name="connsiteX1" fmla="*/ 7438450 w 8259627"/>
                <a:gd name="connsiteY1" fmla="*/ 0 h 1399160"/>
                <a:gd name="connsiteX2" fmla="*/ 7516435 w 8259627"/>
                <a:gd name="connsiteY2" fmla="*/ 41752 h 1399160"/>
                <a:gd name="connsiteX3" fmla="*/ 8259627 w 8259627"/>
                <a:gd name="connsiteY3" fmla="*/ 678782 h 1399160"/>
                <a:gd name="connsiteX4" fmla="*/ 7419197 w 8259627"/>
                <a:gd name="connsiteY4" fmla="*/ 1399160 h 1399160"/>
                <a:gd name="connsiteX5" fmla="*/ 0 w 8259627"/>
                <a:gd name="connsiteY5" fmla="*/ 1399160 h 13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627" h="1399160">
                  <a:moveTo>
                    <a:pt x="0" y="0"/>
                  </a:moveTo>
                  <a:lnTo>
                    <a:pt x="7438450" y="0"/>
                  </a:lnTo>
                  <a:lnTo>
                    <a:pt x="7516435" y="41752"/>
                  </a:lnTo>
                  <a:lnTo>
                    <a:pt x="8259627" y="678782"/>
                  </a:lnTo>
                  <a:lnTo>
                    <a:pt x="7419197" y="1399160"/>
                  </a:lnTo>
                  <a:lnTo>
                    <a:pt x="0" y="1399160"/>
                  </a:lnTo>
                  <a:close/>
                </a:path>
              </a:pathLst>
            </a:custGeom>
            <a:solidFill>
              <a:schemeClr val="bg1">
                <a:lumMod val="95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r>
                <a:rPr lang="en-US"/>
                <a:t>X</a:t>
              </a:r>
            </a:p>
          </p:txBody>
        </p:sp>
        <p:sp>
          <p:nvSpPr>
            <p:cNvPr id="22" name="Freeform: Shape 21">
              <a:extLst>
                <a:ext uri="{FF2B5EF4-FFF2-40B4-BE49-F238E27FC236}">
                  <a16:creationId xmlns:a16="http://schemas.microsoft.com/office/drawing/2014/main" id="{5F4FD635-EB79-4872-B12C-21D9ABE0378C}"/>
                </a:ext>
              </a:extLst>
            </p:cNvPr>
            <p:cNvSpPr/>
            <p:nvPr/>
          </p:nvSpPr>
          <p:spPr>
            <a:xfrm rot="16200000">
              <a:off x="1823259" y="2455493"/>
              <a:ext cx="1399160" cy="3227360"/>
            </a:xfrm>
            <a:custGeom>
              <a:avLst/>
              <a:gdLst>
                <a:gd name="connsiteX0" fmla="*/ 1257300 w 1257300"/>
                <a:gd name="connsiteY0" fmla="*/ 501531 h 3115632"/>
                <a:gd name="connsiteX1" fmla="*/ 1257300 w 1257300"/>
                <a:gd name="connsiteY1" fmla="*/ 2163280 h 3115632"/>
                <a:gd name="connsiteX2" fmla="*/ 628650 w 1257300"/>
                <a:gd name="connsiteY2" fmla="*/ 3115632 h 3115632"/>
                <a:gd name="connsiteX3" fmla="*/ 0 w 1257300"/>
                <a:gd name="connsiteY3" fmla="*/ 2163280 h 3115632"/>
                <a:gd name="connsiteX4" fmla="*/ 0 w 1257300"/>
                <a:gd name="connsiteY4" fmla="*/ 501531 h 3115632"/>
                <a:gd name="connsiteX5" fmla="*/ 3965 w 1257300"/>
                <a:gd name="connsiteY5" fmla="*/ 441346 h 3115632"/>
                <a:gd name="connsiteX6" fmla="*/ 56277 w 1257300"/>
                <a:gd name="connsiteY6" fmla="*/ 344680 h 3115632"/>
                <a:gd name="connsiteX7" fmla="*/ 632323 w 1257300"/>
                <a:gd name="connsiteY7" fmla="*/ 0 h 3115632"/>
                <a:gd name="connsiteX8" fmla="*/ 1208370 w 1257300"/>
                <a:gd name="connsiteY8" fmla="*/ 344680 h 3115632"/>
                <a:gd name="connsiteX9" fmla="*/ 1252317 w 1257300"/>
                <a:gd name="connsiteY9" fmla="*/ 425890 h 311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3115632">
                  <a:moveTo>
                    <a:pt x="1257300" y="501531"/>
                  </a:moveTo>
                  <a:lnTo>
                    <a:pt x="1257300" y="2163280"/>
                  </a:lnTo>
                  <a:lnTo>
                    <a:pt x="628650" y="3115632"/>
                  </a:lnTo>
                  <a:lnTo>
                    <a:pt x="0" y="2163280"/>
                  </a:lnTo>
                  <a:lnTo>
                    <a:pt x="0" y="501531"/>
                  </a:lnTo>
                  <a:lnTo>
                    <a:pt x="3965" y="441346"/>
                  </a:lnTo>
                  <a:lnTo>
                    <a:pt x="56277" y="344680"/>
                  </a:lnTo>
                  <a:cubicBezTo>
                    <a:pt x="192117" y="131088"/>
                    <a:pt x="403121" y="0"/>
                    <a:pt x="632323" y="0"/>
                  </a:cubicBezTo>
                  <a:cubicBezTo>
                    <a:pt x="861526" y="0"/>
                    <a:pt x="1072530" y="131088"/>
                    <a:pt x="1208370" y="344680"/>
                  </a:cubicBezTo>
                  <a:lnTo>
                    <a:pt x="1252317" y="425890"/>
                  </a:lnTo>
                  <a:close/>
                </a:path>
              </a:pathLst>
            </a:custGeom>
            <a:solidFill>
              <a:srgbClr val="008FD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endParaRPr lang="en-US"/>
            </a:p>
          </p:txBody>
        </p:sp>
        <p:sp>
          <p:nvSpPr>
            <p:cNvPr id="11" name="TextBox 43">
              <a:extLst>
                <a:ext uri="{FF2B5EF4-FFF2-40B4-BE49-F238E27FC236}">
                  <a16:creationId xmlns:a16="http://schemas.microsoft.com/office/drawing/2014/main" id="{095E3AB8-BCD1-4A25-BA75-9993AEA24A10}"/>
                </a:ext>
              </a:extLst>
            </p:cNvPr>
            <p:cNvSpPr txBox="1">
              <a:spLocks noChangeArrowheads="1"/>
            </p:cNvSpPr>
            <p:nvPr/>
          </p:nvSpPr>
          <p:spPr bwMode="auto">
            <a:xfrm>
              <a:off x="1879679" y="3807562"/>
              <a:ext cx="2180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chemeClr val="bg1"/>
                  </a:solidFill>
                </a:rPr>
                <a:t>KÊNH TRUYỀN THÔNG</a:t>
              </a:r>
            </a:p>
            <a:p>
              <a:pPr algn="ctr" eaLnBrk="1" hangingPunct="1">
                <a:spcBef>
                  <a:spcPct val="0"/>
                </a:spcBef>
                <a:buFontTx/>
                <a:buNone/>
              </a:pPr>
              <a:r>
                <a:rPr lang="en-US" altLang="en-US" sz="1400" b="1">
                  <a:solidFill>
                    <a:schemeClr val="bg1"/>
                  </a:solidFill>
                </a:rPr>
                <a:t>CHÍNH THỨC</a:t>
              </a:r>
              <a:endParaRPr lang="en-US" altLang="en-US" sz="1400" b="1" dirty="0">
                <a:solidFill>
                  <a:schemeClr val="bg1"/>
                </a:solidFill>
              </a:endParaRPr>
            </a:p>
          </p:txBody>
        </p:sp>
        <p:sp>
          <p:nvSpPr>
            <p:cNvPr id="15" name="Rectangle 47">
              <a:extLst>
                <a:ext uri="{FF2B5EF4-FFF2-40B4-BE49-F238E27FC236}">
                  <a16:creationId xmlns:a16="http://schemas.microsoft.com/office/drawing/2014/main" id="{2894C28D-48AB-4830-BD75-8164601C8352}"/>
                </a:ext>
              </a:extLst>
            </p:cNvPr>
            <p:cNvSpPr>
              <a:spLocks noChangeArrowheads="1"/>
            </p:cNvSpPr>
            <p:nvPr/>
          </p:nvSpPr>
          <p:spPr bwMode="auto">
            <a:xfrm>
              <a:off x="4360357" y="3621460"/>
              <a:ext cx="61821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r>
                <a:rPr lang="en-US" altLang="en-US" sz="2200">
                  <a:latin typeface="Times New Roman" panose="02020603050405020304" pitchFamily="18" charset="0"/>
                  <a:cs typeface="Times New Roman" panose="02020603050405020304" pitchFamily="18" charset="0"/>
                </a:rPr>
                <a:t>Website của Nhà tr</a:t>
              </a:r>
              <a:r>
                <a:rPr lang="vi-VN" altLang="en-US" sz="2200">
                  <a:latin typeface="Times New Roman" panose="02020603050405020304" pitchFamily="18" charset="0"/>
                  <a:cs typeface="Times New Roman" panose="02020603050405020304" pitchFamily="18" charset="0"/>
                </a:rPr>
                <a:t>ư</a:t>
              </a:r>
              <a:r>
                <a:rPr lang="en-US" altLang="en-US" sz="2200">
                  <a:latin typeface="Times New Roman" panose="02020603050405020304" pitchFamily="18" charset="0"/>
                  <a:cs typeface="Times New Roman" panose="02020603050405020304" pitchFamily="18" charset="0"/>
                </a:rPr>
                <a:t>ờng: https://ussh.vnu.edu.vn/</a:t>
              </a:r>
              <a:endParaRPr lang="en-US" altLang="en-US" sz="2200" dirty="0">
                <a:latin typeface="Times New Roman" panose="02020603050405020304" pitchFamily="18" charset="0"/>
                <a:cs typeface="Times New Roman" panose="02020603050405020304" pitchFamily="18" charset="0"/>
              </a:endParaRPr>
            </a:p>
            <a:p>
              <a:pPr marL="342900" indent="-342900">
                <a:spcBef>
                  <a:spcPct val="0"/>
                </a:spcBef>
                <a:buFontTx/>
                <a:buChar char="-"/>
              </a:pPr>
              <a:r>
                <a:rPr lang="en-US" altLang="en-US" sz="2200">
                  <a:solidFill>
                    <a:srgbClr val="4A4644"/>
                  </a:solidFill>
                  <a:latin typeface="Times New Roman" panose="02020603050405020304" pitchFamily="18" charset="0"/>
                  <a:cs typeface="Times New Roman" panose="02020603050405020304" pitchFamily="18" charset="0"/>
                </a:rPr>
                <a:t>Website tuyển sinh: https://tuyensinh.ussh.edu.vn/</a:t>
              </a:r>
              <a:endParaRPr lang="en-US" altLang="en-US" sz="2200" dirty="0">
                <a:solidFill>
                  <a:srgbClr val="4A4644"/>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D6149520-9C2C-40EB-BDC5-5D9EB47546A6}"/>
                </a:ext>
              </a:extLst>
            </p:cNvPr>
            <p:cNvSpPr/>
            <p:nvPr/>
          </p:nvSpPr>
          <p:spPr>
            <a:xfrm>
              <a:off x="1078221" y="3546863"/>
              <a:ext cx="801459" cy="1080296"/>
            </a:xfrm>
            <a:prstGeom prst="ellipse">
              <a:avLst/>
            </a:prstGeom>
            <a:solidFill>
              <a:srgbClr val="FD2900"/>
            </a:solidFill>
            <a:ln>
              <a:noFill/>
            </a:ln>
            <a:effectLst>
              <a:outerShdw blurRad="1143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2">
              <a:extLst>
                <a:ext uri="{FF2B5EF4-FFF2-40B4-BE49-F238E27FC236}">
                  <a16:creationId xmlns:a16="http://schemas.microsoft.com/office/drawing/2014/main" id="{9D49E54D-BBA1-40AB-8299-0110F74F9050}"/>
                </a:ext>
              </a:extLst>
            </p:cNvPr>
            <p:cNvSpPr txBox="1">
              <a:spLocks noChangeArrowheads="1"/>
            </p:cNvSpPr>
            <p:nvPr/>
          </p:nvSpPr>
          <p:spPr bwMode="auto">
            <a:xfrm>
              <a:off x="1199867" y="3794624"/>
              <a:ext cx="558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1"/>
                  </a:solidFill>
                  <a:latin typeface="Agency FB" panose="020B0503020202020204" pitchFamily="34" charset="0"/>
                </a:rPr>
                <a:t>02</a:t>
              </a:r>
            </a:p>
          </p:txBody>
        </p:sp>
      </p:grpSp>
      <p:grpSp>
        <p:nvGrpSpPr>
          <p:cNvPr id="6" name="Group 5">
            <a:extLst>
              <a:ext uri="{FF2B5EF4-FFF2-40B4-BE49-F238E27FC236}">
                <a16:creationId xmlns:a16="http://schemas.microsoft.com/office/drawing/2014/main" id="{810B6C86-0EEE-4F49-8162-7B57553187B9}"/>
              </a:ext>
            </a:extLst>
          </p:cNvPr>
          <p:cNvGrpSpPr/>
          <p:nvPr/>
        </p:nvGrpSpPr>
        <p:grpSpPr>
          <a:xfrm>
            <a:off x="909162" y="5151538"/>
            <a:ext cx="10141601" cy="1399161"/>
            <a:chOff x="909162" y="5151538"/>
            <a:chExt cx="10141601" cy="1399161"/>
          </a:xfrm>
        </p:grpSpPr>
        <p:sp>
          <p:nvSpPr>
            <p:cNvPr id="38" name="Freeform: Shape 37">
              <a:extLst>
                <a:ext uri="{FF2B5EF4-FFF2-40B4-BE49-F238E27FC236}">
                  <a16:creationId xmlns:a16="http://schemas.microsoft.com/office/drawing/2014/main" id="{8D65783D-F2E1-46AE-B208-F0117B2EEDB9}"/>
                </a:ext>
              </a:extLst>
            </p:cNvPr>
            <p:cNvSpPr/>
            <p:nvPr/>
          </p:nvSpPr>
          <p:spPr>
            <a:xfrm>
              <a:off x="2882343" y="5151538"/>
              <a:ext cx="8168420" cy="1399160"/>
            </a:xfrm>
            <a:custGeom>
              <a:avLst/>
              <a:gdLst>
                <a:gd name="connsiteX0" fmla="*/ 0 w 8168420"/>
                <a:gd name="connsiteY0" fmla="*/ 0 h 1399160"/>
                <a:gd name="connsiteX1" fmla="*/ 7338944 w 8168420"/>
                <a:gd name="connsiteY1" fmla="*/ 0 h 1399160"/>
                <a:gd name="connsiteX2" fmla="*/ 8168420 w 8168420"/>
                <a:gd name="connsiteY2" fmla="*/ 710989 h 1399160"/>
                <a:gd name="connsiteX3" fmla="*/ 7373970 w 8168420"/>
                <a:gd name="connsiteY3" fmla="*/ 1391955 h 1399160"/>
                <a:gd name="connsiteX4" fmla="*/ 7360322 w 8168420"/>
                <a:gd name="connsiteY4" fmla="*/ 1399160 h 1399160"/>
                <a:gd name="connsiteX5" fmla="*/ 0 w 8168420"/>
                <a:gd name="connsiteY5" fmla="*/ 1399160 h 13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8420" h="1399160">
                  <a:moveTo>
                    <a:pt x="0" y="0"/>
                  </a:moveTo>
                  <a:lnTo>
                    <a:pt x="7338944" y="0"/>
                  </a:lnTo>
                  <a:lnTo>
                    <a:pt x="8168420" y="710989"/>
                  </a:lnTo>
                  <a:lnTo>
                    <a:pt x="7373970" y="1391955"/>
                  </a:lnTo>
                  <a:lnTo>
                    <a:pt x="7360322" y="1399160"/>
                  </a:lnTo>
                  <a:lnTo>
                    <a:pt x="0" y="1399160"/>
                  </a:lnTo>
                  <a:close/>
                </a:path>
              </a:pathLst>
            </a:custGeom>
            <a:solidFill>
              <a:schemeClr val="bg1">
                <a:lumMod val="95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endParaRPr lang="en-US"/>
            </a:p>
          </p:txBody>
        </p:sp>
        <p:sp>
          <p:nvSpPr>
            <p:cNvPr id="23" name="Freeform: Shape 22">
              <a:extLst>
                <a:ext uri="{FF2B5EF4-FFF2-40B4-BE49-F238E27FC236}">
                  <a16:creationId xmlns:a16="http://schemas.microsoft.com/office/drawing/2014/main" id="{6D91F5ED-8194-41FE-9B3F-74F287B066B1}"/>
                </a:ext>
              </a:extLst>
            </p:cNvPr>
            <p:cNvSpPr/>
            <p:nvPr/>
          </p:nvSpPr>
          <p:spPr>
            <a:xfrm rot="16200000">
              <a:off x="1823261" y="4237440"/>
              <a:ext cx="1399160" cy="3227358"/>
            </a:xfrm>
            <a:custGeom>
              <a:avLst/>
              <a:gdLst>
                <a:gd name="connsiteX0" fmla="*/ 1257300 w 1257300"/>
                <a:gd name="connsiteY0" fmla="*/ 495222 h 3109323"/>
                <a:gd name="connsiteX1" fmla="*/ 1257300 w 1257300"/>
                <a:gd name="connsiteY1" fmla="*/ 2156971 h 3109323"/>
                <a:gd name="connsiteX2" fmla="*/ 628650 w 1257300"/>
                <a:gd name="connsiteY2" fmla="*/ 3109323 h 3109323"/>
                <a:gd name="connsiteX3" fmla="*/ 0 w 1257300"/>
                <a:gd name="connsiteY3" fmla="*/ 2156971 h 3109323"/>
                <a:gd name="connsiteX4" fmla="*/ 0 w 1257300"/>
                <a:gd name="connsiteY4" fmla="*/ 495222 h 3109323"/>
                <a:gd name="connsiteX5" fmla="*/ 4540 w 1257300"/>
                <a:gd name="connsiteY5" fmla="*/ 426312 h 3109323"/>
                <a:gd name="connsiteX6" fmla="*/ 48716 w 1257300"/>
                <a:gd name="connsiteY6" fmla="*/ 344680 h 3109323"/>
                <a:gd name="connsiteX7" fmla="*/ 624762 w 1257300"/>
                <a:gd name="connsiteY7" fmla="*/ 0 h 3109323"/>
                <a:gd name="connsiteX8" fmla="*/ 1200809 w 1257300"/>
                <a:gd name="connsiteY8" fmla="*/ 344680 h 3109323"/>
                <a:gd name="connsiteX9" fmla="*/ 1253839 w 1257300"/>
                <a:gd name="connsiteY9" fmla="*/ 442672 h 310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3109323">
                  <a:moveTo>
                    <a:pt x="1257300" y="495222"/>
                  </a:moveTo>
                  <a:lnTo>
                    <a:pt x="1257300" y="2156971"/>
                  </a:lnTo>
                  <a:lnTo>
                    <a:pt x="628650" y="3109323"/>
                  </a:lnTo>
                  <a:lnTo>
                    <a:pt x="0" y="2156971"/>
                  </a:lnTo>
                  <a:lnTo>
                    <a:pt x="0" y="495222"/>
                  </a:lnTo>
                  <a:lnTo>
                    <a:pt x="4540" y="426312"/>
                  </a:lnTo>
                  <a:lnTo>
                    <a:pt x="48716" y="344680"/>
                  </a:lnTo>
                  <a:cubicBezTo>
                    <a:pt x="184556" y="131088"/>
                    <a:pt x="395560" y="0"/>
                    <a:pt x="624762" y="0"/>
                  </a:cubicBezTo>
                  <a:cubicBezTo>
                    <a:pt x="853965" y="0"/>
                    <a:pt x="1064969" y="131088"/>
                    <a:pt x="1200809" y="344680"/>
                  </a:cubicBezTo>
                  <a:lnTo>
                    <a:pt x="1253839" y="442672"/>
                  </a:lnTo>
                  <a:close/>
                </a:path>
              </a:pathLst>
            </a:custGeom>
            <a:solidFill>
              <a:srgbClr val="4C01A6"/>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hangingPunct="1">
                <a:defRPr/>
              </a:pPr>
              <a:endParaRPr lang="en-US"/>
            </a:p>
          </p:txBody>
        </p:sp>
        <p:sp>
          <p:nvSpPr>
            <p:cNvPr id="13" name="TextBox 45">
              <a:extLst>
                <a:ext uri="{FF2B5EF4-FFF2-40B4-BE49-F238E27FC236}">
                  <a16:creationId xmlns:a16="http://schemas.microsoft.com/office/drawing/2014/main" id="{93399613-421E-4AD2-AE6B-86C8FBD4E81C}"/>
                </a:ext>
              </a:extLst>
            </p:cNvPr>
            <p:cNvSpPr txBox="1">
              <a:spLocks noChangeArrowheads="1"/>
            </p:cNvSpPr>
            <p:nvPr/>
          </p:nvSpPr>
          <p:spPr bwMode="auto">
            <a:xfrm>
              <a:off x="1989673" y="5575409"/>
              <a:ext cx="1462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a:solidFill>
                    <a:schemeClr val="bg1"/>
                  </a:solidFill>
                </a:rPr>
                <a:t>KÊNH KHÔNG </a:t>
              </a:r>
            </a:p>
            <a:p>
              <a:pPr algn="ctr" eaLnBrk="1" hangingPunct="1">
                <a:spcBef>
                  <a:spcPct val="0"/>
                </a:spcBef>
                <a:buFontTx/>
                <a:buNone/>
              </a:pPr>
              <a:r>
                <a:rPr lang="en-US" altLang="en-US" sz="1400" b="1">
                  <a:solidFill>
                    <a:schemeClr val="bg1"/>
                  </a:solidFill>
                </a:rPr>
                <a:t>CHÍNH THỨC</a:t>
              </a:r>
              <a:endParaRPr lang="en-US" altLang="en-US" sz="1400" b="1" dirty="0">
                <a:solidFill>
                  <a:schemeClr val="bg1"/>
                </a:solidFill>
              </a:endParaRPr>
            </a:p>
          </p:txBody>
        </p:sp>
        <p:sp>
          <p:nvSpPr>
            <p:cNvPr id="16" name="Rectangle 48">
              <a:extLst>
                <a:ext uri="{FF2B5EF4-FFF2-40B4-BE49-F238E27FC236}">
                  <a16:creationId xmlns:a16="http://schemas.microsoft.com/office/drawing/2014/main" id="{F509A966-90DD-49F7-9170-CEF493B4C809}"/>
                </a:ext>
              </a:extLst>
            </p:cNvPr>
            <p:cNvSpPr>
              <a:spLocks noChangeArrowheads="1"/>
            </p:cNvSpPr>
            <p:nvPr/>
          </p:nvSpPr>
          <p:spPr bwMode="auto">
            <a:xfrm>
              <a:off x="4360357" y="5583440"/>
              <a:ext cx="59023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200" b="1" i="1">
                  <a:solidFill>
                    <a:srgbClr val="4A4644"/>
                  </a:solidFill>
                  <a:latin typeface="Times New Roman" panose="02020603050405020304" pitchFamily="18" charset="0"/>
                  <a:cs typeface="Times New Roman" panose="02020603050405020304" pitchFamily="18" charset="0"/>
                </a:rPr>
                <a:t>Facebook, Zalo …</a:t>
              </a:r>
              <a:endParaRPr lang="en-US" altLang="en-US" sz="2200" b="1" i="1" dirty="0">
                <a:solidFill>
                  <a:srgbClr val="4A4644"/>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E34AE8B9-09B2-4A94-A78A-8337C1F13DD7}"/>
                </a:ext>
              </a:extLst>
            </p:cNvPr>
            <p:cNvSpPr/>
            <p:nvPr/>
          </p:nvSpPr>
          <p:spPr>
            <a:xfrm>
              <a:off x="1093517" y="5327648"/>
              <a:ext cx="786164" cy="1080296"/>
            </a:xfrm>
            <a:prstGeom prst="ellipse">
              <a:avLst/>
            </a:prstGeom>
            <a:solidFill>
              <a:srgbClr val="B50042"/>
            </a:solidFill>
            <a:ln>
              <a:noFill/>
            </a:ln>
            <a:effectLst>
              <a:outerShdw blurRad="1143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44">
              <a:extLst>
                <a:ext uri="{FF2B5EF4-FFF2-40B4-BE49-F238E27FC236}">
                  <a16:creationId xmlns:a16="http://schemas.microsoft.com/office/drawing/2014/main" id="{917EBEA2-8467-454A-BFB3-09B16C26C9B6}"/>
                </a:ext>
              </a:extLst>
            </p:cNvPr>
            <p:cNvSpPr txBox="1">
              <a:spLocks noChangeArrowheads="1"/>
            </p:cNvSpPr>
            <p:nvPr/>
          </p:nvSpPr>
          <p:spPr bwMode="auto">
            <a:xfrm>
              <a:off x="1203509" y="5575409"/>
              <a:ext cx="566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1"/>
                  </a:solidFill>
                  <a:latin typeface="Agency FB" panose="020B0503020202020204" pitchFamily="34" charset="0"/>
                </a:rPr>
                <a:t>03</a:t>
              </a:r>
            </a:p>
          </p:txBody>
        </p:sp>
      </p:grpSp>
    </p:spTree>
    <p:extLst>
      <p:ext uri="{BB962C8B-B14F-4D97-AF65-F5344CB8AC3E}">
        <p14:creationId xmlns:p14="http://schemas.microsoft.com/office/powerpoint/2010/main" val="25688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750"/>
                                        <p:tgtEl>
                                          <p:spTgt spid="4"/>
                                        </p:tgtEl>
                                      </p:cBhvr>
                                    </p:animEffect>
                                  </p:childTnLst>
                                </p:cTn>
                              </p:par>
                              <p:par>
                                <p:cTn id="13" presetID="22" presetClass="entr" presetSubtype="8" fill="hold" nodeType="withEffect">
                                  <p:stCondLst>
                                    <p:cond delay="17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par>
                                <p:cTn id="16" presetID="22" presetClass="entr" presetSubtype="8" fill="hold" nodeType="withEffect">
                                  <p:stCondLst>
                                    <p:cond delay="250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4F19FCB-E5B8-4E26-9D72-9B0E97A6B78E}"/>
              </a:ext>
            </a:extLst>
          </p:cNvPr>
          <p:cNvGraphicFramePr>
            <a:graphicFrameLocks noChangeAspect="1"/>
          </p:cNvGraphicFramePr>
          <p:nvPr>
            <p:extLst>
              <p:ext uri="{D42A27DB-BD31-4B8C-83A1-F6EECF244321}">
                <p14:modId xmlns:p14="http://schemas.microsoft.com/office/powerpoint/2010/main" val="2122220137"/>
              </p:ext>
            </p:extLst>
          </p:nvPr>
        </p:nvGraphicFramePr>
        <p:xfrm>
          <a:off x="2989385" y="0"/>
          <a:ext cx="7244861" cy="6858000"/>
        </p:xfrm>
        <a:graphic>
          <a:graphicData uri="http://schemas.openxmlformats.org/presentationml/2006/ole">
            <mc:AlternateContent xmlns:mc="http://schemas.openxmlformats.org/markup-compatibility/2006">
              <mc:Choice xmlns:v="urn:schemas-microsoft-com:vml" Requires="v">
                <p:oleObj spid="_x0000_s1030" name="Document" r:id="rId3" imgW="6830674" imgH="9937267" progId="Word.Document.8">
                  <p:embed/>
                </p:oleObj>
              </mc:Choice>
              <mc:Fallback>
                <p:oleObj name="Document" r:id="rId3" imgW="6830674" imgH="9937267" progId="Word.Document.8">
                  <p:embed/>
                  <p:pic>
                    <p:nvPicPr>
                      <p:cNvPr id="0" name=""/>
                      <p:cNvPicPr/>
                      <p:nvPr/>
                    </p:nvPicPr>
                    <p:blipFill>
                      <a:blip r:embed="rId4"/>
                      <a:stretch>
                        <a:fillRect/>
                      </a:stretch>
                    </p:blipFill>
                    <p:spPr>
                      <a:xfrm>
                        <a:off x="2989385" y="0"/>
                        <a:ext cx="7244861" cy="6858000"/>
                      </a:xfrm>
                      <a:prstGeom prst="rect">
                        <a:avLst/>
                      </a:prstGeom>
                    </p:spPr>
                  </p:pic>
                </p:oleObj>
              </mc:Fallback>
            </mc:AlternateContent>
          </a:graphicData>
        </a:graphic>
      </p:graphicFrame>
    </p:spTree>
    <p:extLst>
      <p:ext uri="{BB962C8B-B14F-4D97-AF65-F5344CB8AC3E}">
        <p14:creationId xmlns:p14="http://schemas.microsoft.com/office/powerpoint/2010/main" val="377930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504D06-9271-4684-8822-EAA2604DA893}"/>
              </a:ext>
            </a:extLst>
          </p:cNvPr>
          <p:cNvSpPr txBox="1"/>
          <p:nvPr/>
        </p:nvSpPr>
        <p:spPr>
          <a:xfrm>
            <a:off x="1243806" y="2581831"/>
            <a:ext cx="2595582" cy="461665"/>
          </a:xfrm>
          <a:prstGeom prst="rect">
            <a:avLst/>
          </a:prstGeom>
          <a:noFill/>
        </p:spPr>
        <p:txBody>
          <a:bodyPr wrap="none">
            <a:spAutoFit/>
          </a:bodyPr>
          <a:lstStyle/>
          <a:p>
            <a:pPr eaLnBrk="1" fontAlgn="auto" hangingPunct="1">
              <a:spcBef>
                <a:spcPts val="0"/>
              </a:spcBef>
              <a:spcAft>
                <a:spcPts val="0"/>
              </a:spcAft>
              <a:defRPr/>
            </a:pPr>
            <a:r>
              <a:rPr lang="en-US" sz="2400" b="1" kern="0">
                <a:solidFill>
                  <a:srgbClr val="0070C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Học vụ tại USSH</a:t>
            </a:r>
            <a:endParaRPr lang="en-US" sz="2400" b="1" kern="0" dirty="0">
              <a:solidFill>
                <a:srgbClr val="0070C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3" name="TextBox 13">
            <a:extLst>
              <a:ext uri="{FF2B5EF4-FFF2-40B4-BE49-F238E27FC236}">
                <a16:creationId xmlns:a16="http://schemas.microsoft.com/office/drawing/2014/main" id="{F943F8EC-3BEF-4EFB-B9D8-2DB2160FA7A3}"/>
              </a:ext>
            </a:extLst>
          </p:cNvPr>
          <p:cNvSpPr txBox="1"/>
          <p:nvPr/>
        </p:nvSpPr>
        <p:spPr>
          <a:xfrm>
            <a:off x="8102679" y="1570960"/>
            <a:ext cx="2763898" cy="461665"/>
          </a:xfrm>
          <a:prstGeom prst="rect">
            <a:avLst/>
          </a:prstGeom>
          <a:noFill/>
        </p:spPr>
        <p:txBody>
          <a:bodyPr wrap="none">
            <a:spAutoFit/>
          </a:bodyPr>
          <a:lstStyle/>
          <a:p>
            <a:pPr eaLnBrk="1" fontAlgn="auto" hangingPunct="1">
              <a:spcBef>
                <a:spcPts val="0"/>
              </a:spcBef>
              <a:spcAft>
                <a:spcPts val="0"/>
              </a:spcAft>
              <a:defRPr/>
            </a:pPr>
            <a:r>
              <a:rPr lang="en-US" sz="2400" b="1" ker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Đào tạo ngành 2 </a:t>
            </a:r>
            <a:endParaRPr lang="en-US" sz="2400" b="1" kern="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6">
            <a:extLst>
              <a:ext uri="{FF2B5EF4-FFF2-40B4-BE49-F238E27FC236}">
                <a16:creationId xmlns:a16="http://schemas.microsoft.com/office/drawing/2014/main" id="{7E6316BA-650E-4FD2-920A-47A1F0843D7B}"/>
              </a:ext>
            </a:extLst>
          </p:cNvPr>
          <p:cNvSpPr txBox="1"/>
          <p:nvPr/>
        </p:nvSpPr>
        <p:spPr>
          <a:xfrm>
            <a:off x="8360982" y="2525500"/>
            <a:ext cx="3139001" cy="461665"/>
          </a:xfrm>
          <a:prstGeom prst="rect">
            <a:avLst/>
          </a:prstGeom>
          <a:noFill/>
        </p:spPr>
        <p:txBody>
          <a:bodyPr wrap="none">
            <a:spAutoFit/>
          </a:bodyPr>
          <a:lstStyle/>
          <a:p>
            <a:pPr eaLnBrk="1" fontAlgn="auto" hangingPunct="1">
              <a:spcBef>
                <a:spcPts val="0"/>
              </a:spcBef>
              <a:spcAft>
                <a:spcPts val="0"/>
              </a:spcAft>
              <a:defRPr/>
            </a:pPr>
            <a:r>
              <a:rPr lang="en-US" sz="2400" b="1" ker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Tốt nghiệp tại USSH</a:t>
            </a:r>
            <a:endParaRPr lang="en-US" sz="2400" b="1" kern="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9">
            <a:extLst>
              <a:ext uri="{FF2B5EF4-FFF2-40B4-BE49-F238E27FC236}">
                <a16:creationId xmlns:a16="http://schemas.microsoft.com/office/drawing/2014/main" id="{E8C16C1C-AAD7-424F-98D6-A0BB0570A017}"/>
              </a:ext>
            </a:extLst>
          </p:cNvPr>
          <p:cNvSpPr txBox="1"/>
          <p:nvPr/>
        </p:nvSpPr>
        <p:spPr>
          <a:xfrm>
            <a:off x="1145043" y="4059806"/>
            <a:ext cx="2440168" cy="461665"/>
          </a:xfrm>
          <a:prstGeom prst="rect">
            <a:avLst/>
          </a:prstGeom>
          <a:noFill/>
        </p:spPr>
        <p:txBody>
          <a:bodyPr wrap="square">
            <a:spAutoFit/>
          </a:bodyPr>
          <a:lstStyle/>
          <a:p>
            <a:pPr eaLnBrk="1" fontAlgn="auto" hangingPunct="1">
              <a:spcBef>
                <a:spcPts val="0"/>
              </a:spcBef>
              <a:spcAft>
                <a:spcPts val="0"/>
              </a:spcAft>
              <a:defRPr/>
            </a:pPr>
            <a:r>
              <a:rPr lang="en-US" sz="2400" b="1" ker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Kỳ thi tại USSH</a:t>
            </a:r>
            <a:endParaRPr lang="en-US" sz="2400" b="1" kern="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27B806D8-6451-4C87-991F-3E7C8E948A5C}"/>
              </a:ext>
            </a:extLst>
          </p:cNvPr>
          <p:cNvGrpSpPr/>
          <p:nvPr/>
        </p:nvGrpSpPr>
        <p:grpSpPr>
          <a:xfrm>
            <a:off x="3536235" y="1617095"/>
            <a:ext cx="4480332" cy="3924868"/>
            <a:chOff x="3536235" y="1617095"/>
            <a:chExt cx="4480332" cy="3924868"/>
          </a:xfrm>
        </p:grpSpPr>
        <p:grpSp>
          <p:nvGrpSpPr>
            <p:cNvPr id="2" name="Group 23">
              <a:extLst>
                <a:ext uri="{FF2B5EF4-FFF2-40B4-BE49-F238E27FC236}">
                  <a16:creationId xmlns:a16="http://schemas.microsoft.com/office/drawing/2014/main" id="{869F0290-1C43-4490-9666-47F5919E0622}"/>
                </a:ext>
              </a:extLst>
            </p:cNvPr>
            <p:cNvGrpSpPr/>
            <p:nvPr/>
          </p:nvGrpSpPr>
          <p:grpSpPr>
            <a:xfrm>
              <a:off x="4670912" y="2294525"/>
              <a:ext cx="2521061" cy="2456734"/>
              <a:chOff x="6019800" y="3276599"/>
              <a:chExt cx="533400" cy="533400"/>
            </a:xfrm>
            <a:effectLst>
              <a:outerShdw blurRad="50800" dist="38100" dir="5400000" algn="t" rotWithShape="0">
                <a:prstClr val="black">
                  <a:alpha val="40000"/>
                </a:prstClr>
              </a:outerShdw>
            </a:effectLst>
          </p:grpSpPr>
          <p:sp>
            <p:nvSpPr>
              <p:cNvPr id="3" name="Oval 24">
                <a:extLst>
                  <a:ext uri="{FF2B5EF4-FFF2-40B4-BE49-F238E27FC236}">
                    <a16:creationId xmlns:a16="http://schemas.microsoft.com/office/drawing/2014/main" id="{D91BA962-32A3-4013-9BDE-41C658222024}"/>
                  </a:ext>
                </a:extLst>
              </p:cNvPr>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endParaRPr>
              </a:p>
            </p:txBody>
          </p:sp>
          <p:sp>
            <p:nvSpPr>
              <p:cNvPr id="4" name="Oval 25">
                <a:extLst>
                  <a:ext uri="{FF2B5EF4-FFF2-40B4-BE49-F238E27FC236}">
                    <a16:creationId xmlns:a16="http://schemas.microsoft.com/office/drawing/2014/main" id="{C21AE5B0-7EEF-4B5D-BECA-D166B1B9527A}"/>
                  </a:ext>
                </a:extLst>
              </p:cNvPr>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endParaRPr>
              </a:p>
            </p:txBody>
          </p:sp>
        </p:grpSp>
        <p:grpSp>
          <p:nvGrpSpPr>
            <p:cNvPr id="5" name="Group 21">
              <a:extLst>
                <a:ext uri="{FF2B5EF4-FFF2-40B4-BE49-F238E27FC236}">
                  <a16:creationId xmlns:a16="http://schemas.microsoft.com/office/drawing/2014/main" id="{CCB51337-21D8-49F6-800E-CBF1B1AB5720}"/>
                </a:ext>
              </a:extLst>
            </p:cNvPr>
            <p:cNvGrpSpPr>
              <a:grpSpLocks/>
            </p:cNvGrpSpPr>
            <p:nvPr/>
          </p:nvGrpSpPr>
          <p:grpSpPr bwMode="auto">
            <a:xfrm>
              <a:off x="3536235" y="1617095"/>
              <a:ext cx="4480332" cy="3924868"/>
              <a:chOff x="2656546" y="2008795"/>
              <a:chExt cx="3830909" cy="3467764"/>
            </a:xfrm>
          </p:grpSpPr>
          <p:sp>
            <p:nvSpPr>
              <p:cNvPr id="6" name="Donut 13">
                <a:extLst>
                  <a:ext uri="{FF2B5EF4-FFF2-40B4-BE49-F238E27FC236}">
                    <a16:creationId xmlns:a16="http://schemas.microsoft.com/office/drawing/2014/main" id="{AD937F2A-70D3-495F-9B1F-B646F90CE6B2}"/>
                  </a:ext>
                </a:extLst>
              </p:cNvPr>
              <p:cNvSpPr/>
              <p:nvPr/>
            </p:nvSpPr>
            <p:spPr>
              <a:xfrm rot="267487">
                <a:off x="4622038" y="2008795"/>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a:endParaRPr>
              </a:p>
            </p:txBody>
          </p:sp>
          <p:sp>
            <p:nvSpPr>
              <p:cNvPr id="7" name="Donut 13">
                <a:extLst>
                  <a:ext uri="{FF2B5EF4-FFF2-40B4-BE49-F238E27FC236}">
                    <a16:creationId xmlns:a16="http://schemas.microsoft.com/office/drawing/2014/main" id="{A66924B1-F94A-489D-8A8C-8EB28B83688B}"/>
                  </a:ext>
                </a:extLst>
              </p:cNvPr>
              <p:cNvSpPr/>
              <p:nvPr/>
            </p:nvSpPr>
            <p:spPr>
              <a:xfrm rot="10680000">
                <a:off x="2993653" y="3373320"/>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a:endParaRPr>
              </a:p>
            </p:txBody>
          </p:sp>
          <p:sp>
            <p:nvSpPr>
              <p:cNvPr id="8" name="Donut 13">
                <a:extLst>
                  <a:ext uri="{FF2B5EF4-FFF2-40B4-BE49-F238E27FC236}">
                    <a16:creationId xmlns:a16="http://schemas.microsoft.com/office/drawing/2014/main" id="{3E5D6876-5EF0-4CCF-A6A2-437A2FD1CB37}"/>
                  </a:ext>
                </a:extLst>
              </p:cNvPr>
              <p:cNvSpPr/>
              <p:nvPr/>
            </p:nvSpPr>
            <p:spPr>
              <a:xfrm rot="14667487">
                <a:off x="3180234" y="1733771"/>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a:endParaRPr>
              </a:p>
            </p:txBody>
          </p:sp>
          <p:sp>
            <p:nvSpPr>
              <p:cNvPr id="9" name="Donut 13">
                <a:extLst>
                  <a:ext uri="{FF2B5EF4-FFF2-40B4-BE49-F238E27FC236}">
                    <a16:creationId xmlns:a16="http://schemas.microsoft.com/office/drawing/2014/main" id="{4F7E41FB-0B85-4E8B-B0A0-42C0C7B139E5}"/>
                  </a:ext>
                </a:extLst>
              </p:cNvPr>
              <p:cNvSpPr/>
              <p:nvPr/>
            </p:nvSpPr>
            <p:spPr>
              <a:xfrm rot="5460000">
                <a:off x="4700905" y="3692056"/>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AD1D19"/>
                  </a:gs>
                  <a:gs pos="80000">
                    <a:srgbClr val="E22924"/>
                  </a:gs>
                  <a:gs pos="100000">
                    <a:srgbClr val="DF2B27"/>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prstClr val="white"/>
                  </a:solidFill>
                  <a:effectLst>
                    <a:outerShdw blurRad="101600" dist="38100" dir="2700000" algn="tl" rotWithShape="0">
                      <a:prstClr val="black">
                        <a:alpha val="50000"/>
                      </a:prstClr>
                    </a:outerShdw>
                  </a:effectLst>
                  <a:latin typeface="Kozuka Gothic Pr6N B" pitchFamily="34" charset="-128"/>
                  <a:ea typeface="Kozuka Gothic Pr6N B" pitchFamily="34" charset="-128"/>
                </a:endParaRPr>
              </a:p>
            </p:txBody>
          </p:sp>
        </p:grpSp>
        <p:pic>
          <p:nvPicPr>
            <p:cNvPr id="24" name="Picture 23">
              <a:extLst>
                <a:ext uri="{FF2B5EF4-FFF2-40B4-BE49-F238E27FC236}">
                  <a16:creationId xmlns:a16="http://schemas.microsoft.com/office/drawing/2014/main" id="{A9418AF5-3031-4DC7-894B-D51AF56E7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912" y="2294525"/>
              <a:ext cx="2521061" cy="2484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5" name="Title 1">
            <a:extLst>
              <a:ext uri="{FF2B5EF4-FFF2-40B4-BE49-F238E27FC236}">
                <a16:creationId xmlns:a16="http://schemas.microsoft.com/office/drawing/2014/main" id="{74CC113E-D57E-418D-A711-9096943D0BD6}"/>
              </a:ext>
            </a:extLst>
          </p:cNvPr>
          <p:cNvSpPr txBox="1">
            <a:spLocks/>
          </p:cNvSpPr>
          <p:nvPr/>
        </p:nvSpPr>
        <p:spPr>
          <a:xfrm>
            <a:off x="1570189" y="367733"/>
            <a:ext cx="9251430" cy="868362"/>
          </a:xfrm>
          <a:prstGeom prst="rect">
            <a:avLst/>
          </a:prstGeom>
          <a:effectLst>
            <a:outerShdw blurRad="50800" dist="38100" dir="8100000" algn="tr"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400" b="1">
                <a:solidFill>
                  <a:srgbClr val="C00000"/>
                </a:solidFill>
                <a:latin typeface="Arial" panose="020B0604020202020204" pitchFamily="34" charset="0"/>
                <a:cs typeface="Arial" panose="020B0604020202020204" pitchFamily="34" charset="0"/>
              </a:rPr>
              <a:t>HOẠT ĐỘNG HỌC TẬP TẠI USSH</a:t>
            </a:r>
            <a:endParaRPr lang="en-US" altLang="en-US" sz="2400" dirty="0">
              <a:solidFill>
                <a:srgbClr val="C00000"/>
              </a:solidFill>
              <a:latin typeface="Arial" panose="020B0604020202020204" pitchFamily="34" charset="0"/>
              <a:cs typeface="Arial" panose="020B0604020202020204" pitchFamily="34" charset="0"/>
            </a:endParaRPr>
          </a:p>
        </p:txBody>
      </p:sp>
      <p:sp>
        <p:nvSpPr>
          <p:cNvPr id="28" name="TextBox 19">
            <a:extLst>
              <a:ext uri="{FF2B5EF4-FFF2-40B4-BE49-F238E27FC236}">
                <a16:creationId xmlns:a16="http://schemas.microsoft.com/office/drawing/2014/main" id="{E8C16C1C-AAD7-424F-98D6-A0BB0570A017}"/>
              </a:ext>
            </a:extLst>
          </p:cNvPr>
          <p:cNvSpPr txBox="1"/>
          <p:nvPr/>
        </p:nvSpPr>
        <p:spPr>
          <a:xfrm>
            <a:off x="1732898" y="5271764"/>
            <a:ext cx="2931841" cy="461665"/>
          </a:xfrm>
          <a:prstGeom prst="rect">
            <a:avLst/>
          </a:prstGeom>
          <a:noFill/>
        </p:spPr>
        <p:txBody>
          <a:bodyPr wrap="square">
            <a:spAutoFit/>
          </a:bodyPr>
          <a:lstStyle/>
          <a:p>
            <a:pPr eaLnBrk="1" fontAlgn="auto" hangingPunct="1">
              <a:spcBef>
                <a:spcPts val="0"/>
              </a:spcBef>
              <a:spcAft>
                <a:spcPts val="0"/>
              </a:spcAft>
              <a:defRPr/>
            </a:pPr>
            <a:r>
              <a:rPr lang="en-US" sz="2400" b="1" ker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Đăng ký học phần</a:t>
            </a:r>
            <a:endParaRPr lang="en-US" sz="2400" b="1" kern="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TextBox 19">
            <a:extLst>
              <a:ext uri="{FF2B5EF4-FFF2-40B4-BE49-F238E27FC236}">
                <a16:creationId xmlns:a16="http://schemas.microsoft.com/office/drawing/2014/main" id="{E8C16C1C-AAD7-424F-98D6-A0BB0570A017}"/>
              </a:ext>
            </a:extLst>
          </p:cNvPr>
          <p:cNvSpPr txBox="1"/>
          <p:nvPr/>
        </p:nvSpPr>
        <p:spPr>
          <a:xfrm>
            <a:off x="8314227" y="3661121"/>
            <a:ext cx="2931841" cy="830997"/>
          </a:xfrm>
          <a:prstGeom prst="rect">
            <a:avLst/>
          </a:prstGeom>
          <a:noFill/>
        </p:spPr>
        <p:txBody>
          <a:bodyPr wrap="square">
            <a:spAutoFit/>
          </a:bodyPr>
          <a:lstStyle/>
          <a:p>
            <a:pPr algn="ctr" eaLnBrk="1" fontAlgn="auto" hangingPunct="1">
              <a:spcBef>
                <a:spcPts val="0"/>
              </a:spcBef>
              <a:spcAft>
                <a:spcPts val="0"/>
              </a:spcAft>
              <a:defRPr/>
            </a:pPr>
            <a:r>
              <a:rPr lang="en-US" sz="2400" b="1" kern="0">
                <a:solidFill>
                  <a:srgbClr val="004D8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 phần đặc biệt tại USSH</a:t>
            </a:r>
            <a:endParaRPr lang="en-US" sz="2400" b="1" kern="0" dirty="0">
              <a:solidFill>
                <a:srgbClr val="004D8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TextBox 19">
            <a:extLst>
              <a:ext uri="{FF2B5EF4-FFF2-40B4-BE49-F238E27FC236}">
                <a16:creationId xmlns:a16="http://schemas.microsoft.com/office/drawing/2014/main" id="{A0263087-A1A0-4A81-923A-3F8215AFD085}"/>
              </a:ext>
            </a:extLst>
          </p:cNvPr>
          <p:cNvSpPr txBox="1"/>
          <p:nvPr/>
        </p:nvSpPr>
        <p:spPr>
          <a:xfrm>
            <a:off x="8051008" y="4871541"/>
            <a:ext cx="3321842" cy="830997"/>
          </a:xfrm>
          <a:prstGeom prst="rect">
            <a:avLst/>
          </a:prstGeom>
          <a:noFill/>
        </p:spPr>
        <p:txBody>
          <a:bodyPr wrap="square">
            <a:spAutoFit/>
          </a:bodyPr>
          <a:lstStyle/>
          <a:p>
            <a:pPr algn="ctr" eaLnBrk="1" fontAlgn="auto" hangingPunct="1">
              <a:spcBef>
                <a:spcPts val="0"/>
              </a:spcBef>
              <a:spcAft>
                <a:spcPts val="0"/>
              </a:spcAft>
              <a:defRPr/>
            </a:pPr>
            <a:r>
              <a:rPr lang="en-US" sz="2400" b="1" kern="0">
                <a:solidFill>
                  <a:srgbClr val="004D8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Nghiên cứu khoa học</a:t>
            </a:r>
          </a:p>
          <a:p>
            <a:pPr algn="ctr" eaLnBrk="1" fontAlgn="auto" hangingPunct="1">
              <a:spcBef>
                <a:spcPts val="0"/>
              </a:spcBef>
              <a:spcAft>
                <a:spcPts val="0"/>
              </a:spcAft>
              <a:defRPr/>
            </a:pPr>
            <a:r>
              <a:rPr lang="en-US" sz="2400" b="1" kern="0">
                <a:solidFill>
                  <a:srgbClr val="004D8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(Phòng QLNCKH)</a:t>
            </a:r>
            <a:endParaRPr lang="en-US" sz="2400" b="1" kern="0" dirty="0">
              <a:solidFill>
                <a:srgbClr val="004D8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6583819-30B3-48A6-AB2C-AE85C3F9CB74}"/>
              </a:ext>
            </a:extLst>
          </p:cNvPr>
          <p:cNvSpPr txBox="1"/>
          <p:nvPr/>
        </p:nvSpPr>
        <p:spPr>
          <a:xfrm>
            <a:off x="1243806" y="1185959"/>
            <a:ext cx="3312125" cy="830997"/>
          </a:xfrm>
          <a:prstGeom prst="rect">
            <a:avLst/>
          </a:prstGeom>
          <a:noFill/>
        </p:spPr>
        <p:txBody>
          <a:bodyPr wrap="none">
            <a:spAutoFit/>
          </a:bodyPr>
          <a:lstStyle/>
          <a:p>
            <a:pPr eaLnBrk="1" fontAlgn="auto" hangingPunct="1">
              <a:spcBef>
                <a:spcPts val="0"/>
              </a:spcBef>
              <a:spcAft>
                <a:spcPts val="0"/>
              </a:spcAft>
              <a:defRPr/>
            </a:pPr>
            <a:r>
              <a:rPr lang="en-US" sz="2400" b="1" kern="0">
                <a:solidFill>
                  <a:srgbClr val="7030A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Học bổng</a:t>
            </a:r>
          </a:p>
          <a:p>
            <a:pPr eaLnBrk="1" fontAlgn="auto" hangingPunct="1">
              <a:spcBef>
                <a:spcPts val="0"/>
              </a:spcBef>
              <a:spcAft>
                <a:spcPts val="0"/>
              </a:spcAft>
              <a:defRPr/>
            </a:pPr>
            <a:r>
              <a:rPr lang="en-US" sz="2400" b="1" kern="0">
                <a:solidFill>
                  <a:srgbClr val="7030A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(Phòng CT&amp;CTHSSV)</a:t>
            </a:r>
            <a:endParaRPr lang="en-US" sz="2400" b="1" kern="0" dirty="0">
              <a:solidFill>
                <a:srgbClr val="7030A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6" name="TextBox 19">
            <a:extLst>
              <a:ext uri="{FF2B5EF4-FFF2-40B4-BE49-F238E27FC236}">
                <a16:creationId xmlns:a16="http://schemas.microsoft.com/office/drawing/2014/main" id="{4F2E4327-DC23-4427-98CB-42D095CA6820}"/>
              </a:ext>
            </a:extLst>
          </p:cNvPr>
          <p:cNvSpPr txBox="1"/>
          <p:nvPr/>
        </p:nvSpPr>
        <p:spPr>
          <a:xfrm>
            <a:off x="4664739" y="5762282"/>
            <a:ext cx="3696243" cy="461665"/>
          </a:xfrm>
          <a:prstGeom prst="rect">
            <a:avLst/>
          </a:prstGeom>
          <a:noFill/>
        </p:spPr>
        <p:txBody>
          <a:bodyPr wrap="square">
            <a:spAutoFit/>
          </a:bodyPr>
          <a:lstStyle/>
          <a:p>
            <a:pPr eaLnBrk="1" fontAlgn="auto" hangingPunct="1">
              <a:spcBef>
                <a:spcPts val="0"/>
              </a:spcBef>
              <a:spcAft>
                <a:spcPts val="0"/>
              </a:spcAft>
              <a:defRPr/>
            </a:pPr>
            <a:r>
              <a:rPr lang="en-US" sz="2400" b="1" ker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t>
            </a:r>
            <a:r>
              <a:rPr lang="vi-VN" sz="2400" b="1" ker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ư</a:t>
            </a:r>
            <a:r>
              <a:rPr lang="en-US" sz="2400" b="1" ker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ơng trình đào tạo</a:t>
            </a:r>
            <a:endParaRPr lang="en-US" sz="2400" b="1" kern="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261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750"/>
                                        <p:tgtEl>
                                          <p:spTgt spid="25"/>
                                        </p:tgtEl>
                                      </p:cBhvr>
                                    </p:animEffect>
                                  </p:childTnLst>
                                </p:cTn>
                              </p:par>
                              <p:par>
                                <p:cTn id="8" presetID="53" presetClass="entr" presetSubtype="16" fill="hold" nodeType="withEffect">
                                  <p:stCondLst>
                                    <p:cond delay="750"/>
                                  </p:stCondLst>
                                  <p:childTnLst>
                                    <p:set>
                                      <p:cBhvr>
                                        <p:cTn id="9" dur="1" fill="hold">
                                          <p:stCondLst>
                                            <p:cond delay="0"/>
                                          </p:stCondLst>
                                        </p:cTn>
                                        <p:tgtEl>
                                          <p:spTgt spid="27"/>
                                        </p:tgtEl>
                                        <p:attrNameLst>
                                          <p:attrName>style.visibility</p:attrName>
                                        </p:attrNameLst>
                                      </p:cBhvr>
                                      <p:to>
                                        <p:strVal val="visible"/>
                                      </p:to>
                                    </p:set>
                                    <p:anim calcmode="lin" valueType="num">
                                      <p:cBhvr>
                                        <p:cTn id="10" dur="750" fill="hold"/>
                                        <p:tgtEl>
                                          <p:spTgt spid="27"/>
                                        </p:tgtEl>
                                        <p:attrNameLst>
                                          <p:attrName>ppt_w</p:attrName>
                                        </p:attrNameLst>
                                      </p:cBhvr>
                                      <p:tavLst>
                                        <p:tav tm="0">
                                          <p:val>
                                            <p:fltVal val="0"/>
                                          </p:val>
                                        </p:tav>
                                        <p:tav tm="100000">
                                          <p:val>
                                            <p:strVal val="#ppt_w"/>
                                          </p:val>
                                        </p:tav>
                                      </p:tavLst>
                                    </p:anim>
                                    <p:anim calcmode="lin" valueType="num">
                                      <p:cBhvr>
                                        <p:cTn id="11" dur="750" fill="hold"/>
                                        <p:tgtEl>
                                          <p:spTgt spid="27"/>
                                        </p:tgtEl>
                                        <p:attrNameLst>
                                          <p:attrName>ppt_h</p:attrName>
                                        </p:attrNameLst>
                                      </p:cBhvr>
                                      <p:tavLst>
                                        <p:tav tm="0">
                                          <p:val>
                                            <p:fltVal val="0"/>
                                          </p:val>
                                        </p:tav>
                                        <p:tav tm="100000">
                                          <p:val>
                                            <p:strVal val="#ppt_h"/>
                                          </p:val>
                                        </p:tav>
                                      </p:tavLst>
                                    </p:anim>
                                    <p:animEffect transition="in" filter="fade">
                                      <p:cBhvr>
                                        <p:cTn id="12" dur="7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 fill="hold"/>
                                        <p:tgtEl>
                                          <p:spTgt spid="26"/>
                                        </p:tgtEl>
                                        <p:attrNameLst>
                                          <p:attrName>ppt_x</p:attrName>
                                        </p:attrNameLst>
                                      </p:cBhvr>
                                      <p:tavLst>
                                        <p:tav tm="0">
                                          <p:val>
                                            <p:strVal val="#ppt_x"/>
                                          </p:val>
                                        </p:tav>
                                        <p:tav tm="100000">
                                          <p:val>
                                            <p:strVal val="#ppt_x"/>
                                          </p:val>
                                        </p:tav>
                                      </p:tavLst>
                                    </p:anim>
                                    <p:anim calcmode="lin" valueType="num">
                                      <p:cBhvr additive="base">
                                        <p:cTn id="18" dur="1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
                                        <p:tgtEl>
                                          <p:spTgt spid="28"/>
                                        </p:tgtEl>
                                      </p:cBhvr>
                                    </p:animEffect>
                                    <p:anim calcmode="lin" valueType="num">
                                      <p:cBhvr>
                                        <p:cTn id="24" dur="10" fill="hold"/>
                                        <p:tgtEl>
                                          <p:spTgt spid="28"/>
                                        </p:tgtEl>
                                        <p:attrNameLst>
                                          <p:attrName>ppt_x</p:attrName>
                                        </p:attrNameLst>
                                      </p:cBhvr>
                                      <p:tavLst>
                                        <p:tav tm="0">
                                          <p:val>
                                            <p:strVal val="#ppt_x"/>
                                          </p:val>
                                        </p:tav>
                                        <p:tav tm="100000">
                                          <p:val>
                                            <p:strVal val="#ppt_x"/>
                                          </p:val>
                                        </p:tav>
                                      </p:tavLst>
                                    </p:anim>
                                    <p:anim calcmode="lin" valueType="num">
                                      <p:cBhvr>
                                        <p:cTn id="25" dur="1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1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1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 fill="hold"/>
                                        <p:tgtEl>
                                          <p:spTgt spid="23"/>
                                        </p:tgtEl>
                                        <p:attrNameLst>
                                          <p:attrName>ppt_w</p:attrName>
                                        </p:attrNameLst>
                                      </p:cBhvr>
                                      <p:tavLst>
                                        <p:tav tm="0">
                                          <p:val>
                                            <p:fltVal val="0"/>
                                          </p:val>
                                        </p:tav>
                                        <p:tav tm="100000">
                                          <p:val>
                                            <p:strVal val="#ppt_w"/>
                                          </p:val>
                                        </p:tav>
                                      </p:tavLst>
                                    </p:anim>
                                    <p:anim calcmode="lin" valueType="num">
                                      <p:cBhvr>
                                        <p:cTn id="41" dur="10" fill="hold"/>
                                        <p:tgtEl>
                                          <p:spTgt spid="23"/>
                                        </p:tgtEl>
                                        <p:attrNameLst>
                                          <p:attrName>ppt_h</p:attrName>
                                        </p:attrNameLst>
                                      </p:cBhvr>
                                      <p:tavLst>
                                        <p:tav tm="0">
                                          <p:val>
                                            <p:fltVal val="0"/>
                                          </p:val>
                                        </p:tav>
                                        <p:tav tm="100000">
                                          <p:val>
                                            <p:strVal val="#ppt_h"/>
                                          </p:val>
                                        </p:tav>
                                      </p:tavLst>
                                    </p:anim>
                                    <p:anim calcmode="lin" valueType="num">
                                      <p:cBhvr>
                                        <p:cTn id="42" dur="10" fill="hold"/>
                                        <p:tgtEl>
                                          <p:spTgt spid="23"/>
                                        </p:tgtEl>
                                        <p:attrNameLst>
                                          <p:attrName>style.rotation</p:attrName>
                                        </p:attrNameLst>
                                      </p:cBhvr>
                                      <p:tavLst>
                                        <p:tav tm="0">
                                          <p:val>
                                            <p:fltVal val="90"/>
                                          </p:val>
                                        </p:tav>
                                        <p:tav tm="100000">
                                          <p:val>
                                            <p:fltVal val="0"/>
                                          </p:val>
                                        </p:tav>
                                      </p:tavLst>
                                    </p:anim>
                                    <p:animEffect transition="in" filter="fade">
                                      <p:cBhvr>
                                        <p:cTn id="43" dur="1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1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 fill="hold"/>
                                        <p:tgtEl>
                                          <p:spTgt spid="15"/>
                                        </p:tgtEl>
                                        <p:attrNameLst>
                                          <p:attrName>ppt_w</p:attrName>
                                        </p:attrNameLst>
                                      </p:cBhvr>
                                      <p:tavLst>
                                        <p:tav tm="0">
                                          <p:val>
                                            <p:fltVal val="0"/>
                                          </p:val>
                                        </p:tav>
                                        <p:tav tm="100000">
                                          <p:val>
                                            <p:strVal val="#ppt_w"/>
                                          </p:val>
                                        </p:tav>
                                      </p:tavLst>
                                    </p:anim>
                                    <p:anim calcmode="lin" valueType="num">
                                      <p:cBhvr>
                                        <p:cTn id="54" dur="10" fill="hold"/>
                                        <p:tgtEl>
                                          <p:spTgt spid="15"/>
                                        </p:tgtEl>
                                        <p:attrNameLst>
                                          <p:attrName>ppt_h</p:attrName>
                                        </p:attrNameLst>
                                      </p:cBhvr>
                                      <p:tavLst>
                                        <p:tav tm="0">
                                          <p:val>
                                            <p:fltVal val="0"/>
                                          </p:val>
                                        </p:tav>
                                        <p:tav tm="100000">
                                          <p:val>
                                            <p:strVal val="#ppt_h"/>
                                          </p:val>
                                        </p:tav>
                                      </p:tavLst>
                                    </p:anim>
                                    <p:animEffect transition="in" filter="fade">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
                                        <p:tgtEl>
                                          <p:spTgt spid="29"/>
                                        </p:tgtEl>
                                      </p:cBhvr>
                                    </p:animEffect>
                                    <p:anim calcmode="lin" valueType="num">
                                      <p:cBhvr>
                                        <p:cTn id="61" dur="10" fill="hold"/>
                                        <p:tgtEl>
                                          <p:spTgt spid="29"/>
                                        </p:tgtEl>
                                        <p:attrNameLst>
                                          <p:attrName>ppt_x</p:attrName>
                                        </p:attrNameLst>
                                      </p:cBhvr>
                                      <p:tavLst>
                                        <p:tav tm="0">
                                          <p:val>
                                            <p:strVal val="#ppt_x"/>
                                          </p:val>
                                        </p:tav>
                                        <p:tav tm="100000">
                                          <p:val>
                                            <p:strVal val="#ppt_x"/>
                                          </p:val>
                                        </p:tav>
                                      </p:tavLst>
                                    </p:anim>
                                    <p:anim calcmode="lin" valueType="num">
                                      <p:cBhvr>
                                        <p:cTn id="62" dur="1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 fill="hold"/>
                                        <p:tgtEl>
                                          <p:spTgt spid="22"/>
                                        </p:tgtEl>
                                        <p:attrNameLst>
                                          <p:attrName>ppt_w</p:attrName>
                                        </p:attrNameLst>
                                      </p:cBhvr>
                                      <p:tavLst>
                                        <p:tav tm="0">
                                          <p:val>
                                            <p:fltVal val="0"/>
                                          </p:val>
                                        </p:tav>
                                        <p:tav tm="100000">
                                          <p:val>
                                            <p:strVal val="#ppt_w"/>
                                          </p:val>
                                        </p:tav>
                                      </p:tavLst>
                                    </p:anim>
                                    <p:anim calcmode="lin" valueType="num">
                                      <p:cBhvr>
                                        <p:cTn id="68" dur="10" fill="hold"/>
                                        <p:tgtEl>
                                          <p:spTgt spid="22"/>
                                        </p:tgtEl>
                                        <p:attrNameLst>
                                          <p:attrName>ppt_h</p:attrName>
                                        </p:attrNameLst>
                                      </p:cBhvr>
                                      <p:tavLst>
                                        <p:tav tm="0">
                                          <p:val>
                                            <p:fltVal val="0"/>
                                          </p:val>
                                        </p:tav>
                                        <p:tav tm="100000">
                                          <p:val>
                                            <p:strVal val="#ppt_h"/>
                                          </p:val>
                                        </p:tav>
                                      </p:tavLst>
                                    </p:anim>
                                    <p:anim calcmode="lin" valueType="num">
                                      <p:cBhvr>
                                        <p:cTn id="69" dur="10" fill="hold"/>
                                        <p:tgtEl>
                                          <p:spTgt spid="22"/>
                                        </p:tgtEl>
                                        <p:attrNameLst>
                                          <p:attrName>style.rotation</p:attrName>
                                        </p:attrNameLst>
                                      </p:cBhvr>
                                      <p:tavLst>
                                        <p:tav tm="0">
                                          <p:val>
                                            <p:fltVal val="90"/>
                                          </p:val>
                                        </p:tav>
                                        <p:tav tm="100000">
                                          <p:val>
                                            <p:fltVal val="0"/>
                                          </p:val>
                                        </p:tav>
                                      </p:tavLst>
                                    </p:anim>
                                    <p:animEffect transition="in" filter="fade">
                                      <p:cBhvr>
                                        <p:cTn id="70" dur="1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9" grpId="0"/>
      <p:bldP spid="25" grpId="0"/>
      <p:bldP spid="28" grpId="0"/>
      <p:bldP spid="29" grpId="0"/>
      <p:bldP spid="22" grpId="0"/>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BD860DA-B2D8-443E-9981-3B86B09DFA0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16387" name="Object 4">
            <a:extLst>
              <a:ext uri="{FF2B5EF4-FFF2-40B4-BE49-F238E27FC236}">
                <a16:creationId xmlns:a16="http://schemas.microsoft.com/office/drawing/2014/main" id="{4E0B9910-DE12-4615-AADE-8D06ED3F1C73}"/>
              </a:ext>
            </a:extLst>
          </p:cNvPr>
          <p:cNvGraphicFramePr>
            <a:graphicFrameLocks noChangeAspect="1"/>
          </p:cNvGraphicFramePr>
          <p:nvPr>
            <p:extLst>
              <p:ext uri="{D42A27DB-BD31-4B8C-83A1-F6EECF244321}">
                <p14:modId xmlns:p14="http://schemas.microsoft.com/office/powerpoint/2010/main" val="1069282850"/>
              </p:ext>
            </p:extLst>
          </p:nvPr>
        </p:nvGraphicFramePr>
        <p:xfrm>
          <a:off x="1828800" y="228600"/>
          <a:ext cx="8534400" cy="6400800"/>
        </p:xfrm>
        <a:graphic>
          <a:graphicData uri="http://schemas.openxmlformats.org/presentationml/2006/ole">
            <mc:AlternateContent xmlns:mc="http://schemas.openxmlformats.org/markup-compatibility/2006">
              <mc:Choice xmlns:v="urn:schemas-microsoft-com:vml" Requires="v">
                <p:oleObj spid="_x0000_s2055" name="Slide" r:id="rId3" imgW="2192901" imgH="1642872" progId="PowerPoint.Slide.12">
                  <p:embed/>
                </p:oleObj>
              </mc:Choice>
              <mc:Fallback>
                <p:oleObj name="Slide" r:id="rId3" imgW="2192901" imgH="1642872" progId="PowerPoint.Slide.12">
                  <p:embed/>
                  <p:pic>
                    <p:nvPicPr>
                      <p:cNvPr id="16387" name="Object 4">
                        <a:extLst>
                          <a:ext uri="{FF2B5EF4-FFF2-40B4-BE49-F238E27FC236}">
                            <a16:creationId xmlns:a16="http://schemas.microsoft.com/office/drawing/2014/main" id="{4E0B9910-DE12-4615-AADE-8D06ED3F1C73}"/>
                          </a:ext>
                        </a:extLst>
                      </p:cNvPr>
                      <p:cNvPicPr>
                        <a:picLocks noChangeAspect="1" noChangeArrowheads="1"/>
                      </p:cNvPicPr>
                      <p:nvPr/>
                    </p:nvPicPr>
                    <p:blipFill>
                      <a:blip r:embed="rId4"/>
                      <a:srcRect/>
                      <a:stretch>
                        <a:fillRect/>
                      </a:stretch>
                    </p:blipFill>
                    <p:spPr bwMode="auto">
                      <a:xfrm>
                        <a:off x="1828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Bar dir="vert"/>
  </p:transition>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4124</TotalTime>
  <Words>796</Words>
  <Application>Microsoft Office PowerPoint</Application>
  <PresentationFormat>Widescreen</PresentationFormat>
  <Paragraphs>161</Paragraphs>
  <Slides>35</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8" baseType="lpstr">
      <vt:lpstr>.VnArabiaH</vt:lpstr>
      <vt:lpstr>Agency FB</vt:lpstr>
      <vt:lpstr>Arial</vt:lpstr>
      <vt:lpstr>Calibri</vt:lpstr>
      <vt:lpstr>Calibri Light</vt:lpstr>
      <vt:lpstr>Century Gothic</vt:lpstr>
      <vt:lpstr>Eras Bold ITC</vt:lpstr>
      <vt:lpstr>Kozuka Gothic Pr6N B</vt:lpstr>
      <vt:lpstr>Times New Roman</vt:lpstr>
      <vt:lpstr>Viner Hand ITC</vt:lpstr>
      <vt:lpstr>Office Theme</vt:lpstr>
      <vt:lpstr>Document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ĐĂNG KÝ HỌC PHẦN</vt:lpstr>
      <vt:lpstr>PowerPoint Presentation</vt:lpstr>
      <vt:lpstr>PowerPoint Presentation</vt:lpstr>
      <vt:lpstr>THI TẠI USSH</vt:lpstr>
      <vt:lpstr>PowerPoint Presentation</vt:lpstr>
      <vt:lpstr>PowerPoint Presentation</vt:lpstr>
      <vt:lpstr>Đảm bảo kỳ thi nghiêm túc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VNU”</vt:lpstr>
      <vt:lpstr>“One USSH”</vt:lpstr>
      <vt:lpstr>PowerPoint Presentation</vt:lpstr>
      <vt:lpstr>PowerPoint Presentation</vt:lpstr>
      <vt:lpstr>PowerPoint Presentation</vt:lpstr>
      <vt:lpstr>BIỂU MẪU</vt:lpstr>
      <vt:lpstr>GIÁO DỤC THỂ CHẤT</vt:lpstr>
      <vt:lpstr>HOLA RESORT… nơi chúng ta thành chiến sĩ</vt:lpstr>
      <vt:lpstr>CÁC MỐC THỜI GIAN CHÍNH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dc:creator>
  <cp:lastModifiedBy>MHC</cp:lastModifiedBy>
  <cp:revision>337</cp:revision>
  <dcterms:created xsi:type="dcterms:W3CDTF">2019-11-16T02:19:31Z</dcterms:created>
  <dcterms:modified xsi:type="dcterms:W3CDTF">2022-09-23T15:04:01Z</dcterms:modified>
</cp:coreProperties>
</file>